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68" r:id="rId2"/>
    <p:sldId id="257" r:id="rId3"/>
    <p:sldId id="269" r:id="rId4"/>
    <p:sldId id="270" r:id="rId5"/>
    <p:sldId id="271" r:id="rId6"/>
    <p:sldId id="272" r:id="rId7"/>
    <p:sldId id="273" r:id="rId8"/>
    <p:sldId id="274" r:id="rId9"/>
    <p:sldId id="276" r:id="rId10"/>
    <p:sldId id="258" r:id="rId11"/>
    <p:sldId id="277" r:id="rId12"/>
    <p:sldId id="278" r:id="rId13"/>
    <p:sldId id="281" r:id="rId14"/>
    <p:sldId id="358" r:id="rId15"/>
    <p:sldId id="282" r:id="rId16"/>
    <p:sldId id="283" r:id="rId17"/>
    <p:sldId id="284" r:id="rId18"/>
    <p:sldId id="259" r:id="rId19"/>
    <p:sldId id="349" r:id="rId20"/>
    <p:sldId id="350" r:id="rId21"/>
    <p:sldId id="351" r:id="rId22"/>
    <p:sldId id="352" r:id="rId23"/>
    <p:sldId id="353" r:id="rId24"/>
    <p:sldId id="354" r:id="rId25"/>
    <p:sldId id="355" r:id="rId26"/>
    <p:sldId id="356" r:id="rId27"/>
    <p:sldId id="260" r:id="rId28"/>
    <p:sldId id="341" r:id="rId29"/>
    <p:sldId id="342" r:id="rId30"/>
    <p:sldId id="343" r:id="rId31"/>
    <p:sldId id="344" r:id="rId32"/>
    <p:sldId id="345" r:id="rId33"/>
    <p:sldId id="346" r:id="rId34"/>
    <p:sldId id="347" r:id="rId35"/>
    <p:sldId id="348" r:id="rId36"/>
    <p:sldId id="261" r:id="rId37"/>
    <p:sldId id="333" r:id="rId38"/>
    <p:sldId id="334" r:id="rId39"/>
    <p:sldId id="335" r:id="rId40"/>
    <p:sldId id="336" r:id="rId41"/>
    <p:sldId id="337" r:id="rId42"/>
    <p:sldId id="338" r:id="rId43"/>
    <p:sldId id="339" r:id="rId44"/>
    <p:sldId id="340" r:id="rId45"/>
    <p:sldId id="262" r:id="rId46"/>
    <p:sldId id="325" r:id="rId47"/>
    <p:sldId id="326" r:id="rId48"/>
    <p:sldId id="327" r:id="rId49"/>
    <p:sldId id="328" r:id="rId50"/>
    <p:sldId id="329" r:id="rId51"/>
    <p:sldId id="330" r:id="rId52"/>
    <p:sldId id="331" r:id="rId53"/>
    <p:sldId id="332" r:id="rId54"/>
    <p:sldId id="263" r:id="rId55"/>
    <p:sldId id="317" r:id="rId56"/>
    <p:sldId id="318" r:id="rId57"/>
    <p:sldId id="319" r:id="rId58"/>
    <p:sldId id="320" r:id="rId59"/>
    <p:sldId id="321" r:id="rId60"/>
    <p:sldId id="322" r:id="rId61"/>
    <p:sldId id="323" r:id="rId62"/>
    <p:sldId id="324" r:id="rId63"/>
    <p:sldId id="264" r:id="rId64"/>
    <p:sldId id="309" r:id="rId65"/>
    <p:sldId id="310" r:id="rId66"/>
    <p:sldId id="311" r:id="rId67"/>
    <p:sldId id="312" r:id="rId68"/>
    <p:sldId id="313" r:id="rId69"/>
    <p:sldId id="314" r:id="rId70"/>
    <p:sldId id="315" r:id="rId71"/>
    <p:sldId id="316" r:id="rId72"/>
    <p:sldId id="265" r:id="rId73"/>
    <p:sldId id="301" r:id="rId74"/>
    <p:sldId id="302" r:id="rId75"/>
    <p:sldId id="303" r:id="rId76"/>
    <p:sldId id="304" r:id="rId77"/>
    <p:sldId id="305" r:id="rId78"/>
    <p:sldId id="306" r:id="rId79"/>
    <p:sldId id="307" r:id="rId80"/>
    <p:sldId id="308" r:id="rId81"/>
    <p:sldId id="266" r:id="rId82"/>
    <p:sldId id="293" r:id="rId83"/>
    <p:sldId id="294" r:id="rId84"/>
    <p:sldId id="295" r:id="rId85"/>
    <p:sldId id="296" r:id="rId86"/>
    <p:sldId id="297" r:id="rId87"/>
    <p:sldId id="298" r:id="rId88"/>
    <p:sldId id="299" r:id="rId89"/>
    <p:sldId id="300" r:id="rId90"/>
    <p:sldId id="267" r:id="rId91"/>
    <p:sldId id="285" r:id="rId92"/>
    <p:sldId id="286" r:id="rId93"/>
    <p:sldId id="287" r:id="rId94"/>
    <p:sldId id="288" r:id="rId95"/>
    <p:sldId id="289" r:id="rId96"/>
    <p:sldId id="290" r:id="rId97"/>
    <p:sldId id="291" r:id="rId98"/>
    <p:sldId id="292" r:id="rId99"/>
    <p:sldId id="357" r:id="rId10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31D8561E-C4D8-45E8-A984-8AB76D16A94A}">
          <p14:sldIdLst>
            <p14:sldId id="268"/>
          </p14:sldIdLst>
        </p14:section>
        <p14:section name="Flat Design" id="{912C7378-AD57-4D59-B91A-48ECCE43295A}">
          <p14:sldIdLst>
            <p14:sldId id="257"/>
            <p14:sldId id="269"/>
            <p14:sldId id="270"/>
            <p14:sldId id="271"/>
            <p14:sldId id="272"/>
            <p14:sldId id="273"/>
            <p14:sldId id="274"/>
            <p14:sldId id="276"/>
          </p14:sldIdLst>
        </p14:section>
        <p14:section name="Vintage Design" id="{478730C3-FF34-4858-96D6-DF611DF9022C}">
          <p14:sldIdLst>
            <p14:sldId id="258"/>
            <p14:sldId id="277"/>
            <p14:sldId id="278"/>
            <p14:sldId id="281"/>
            <p14:sldId id="358"/>
            <p14:sldId id="282"/>
            <p14:sldId id="283"/>
            <p14:sldId id="284"/>
          </p14:sldIdLst>
        </p14:section>
        <p14:section name="Glamouröses Design" id="{91A10C77-AEB3-47E8-9ADE-00506864E3F8}">
          <p14:sldIdLst>
            <p14:sldId id="259"/>
            <p14:sldId id="349"/>
            <p14:sldId id="350"/>
            <p14:sldId id="351"/>
            <p14:sldId id="352"/>
            <p14:sldId id="353"/>
            <p14:sldId id="354"/>
            <p14:sldId id="355"/>
            <p14:sldId id="356"/>
          </p14:sldIdLst>
        </p14:section>
        <p14:section name="Dekoratives Design" id="{ED285403-AE55-4DE3-B80F-9F2587C60939}">
          <p14:sldIdLst>
            <p14:sldId id="260"/>
            <p14:sldId id="341"/>
            <p14:sldId id="342"/>
            <p14:sldId id="343"/>
            <p14:sldId id="344"/>
            <p14:sldId id="345"/>
            <p14:sldId id="346"/>
            <p14:sldId id="347"/>
            <p14:sldId id="348"/>
          </p14:sldIdLst>
        </p14:section>
        <p14:section name="Bohemian Design" id="{3C2FD512-44AE-400E-9C7F-819FFEEDB3BC}">
          <p14:sldIdLst>
            <p14:sldId id="261"/>
            <p14:sldId id="333"/>
            <p14:sldId id="334"/>
            <p14:sldId id="335"/>
            <p14:sldId id="336"/>
            <p14:sldId id="337"/>
            <p14:sldId id="338"/>
            <p14:sldId id="339"/>
            <p14:sldId id="340"/>
          </p14:sldIdLst>
        </p14:section>
        <p14:section name="Modernes Design" id="{BC71AEA1-06E7-4251-9DC6-F02F9A70AF7E}">
          <p14:sldIdLst>
            <p14:sldId id="262"/>
            <p14:sldId id="325"/>
            <p14:sldId id="326"/>
            <p14:sldId id="327"/>
            <p14:sldId id="328"/>
            <p14:sldId id="329"/>
            <p14:sldId id="330"/>
            <p14:sldId id="331"/>
            <p14:sldId id="332"/>
          </p14:sldIdLst>
        </p14:section>
        <p14:section name="Minimalistisches Design" id="{4C70C55A-65BB-45A3-9C31-29C5BE3A35B1}">
          <p14:sldIdLst>
            <p14:sldId id="263"/>
            <p14:sldId id="317"/>
            <p14:sldId id="318"/>
            <p14:sldId id="319"/>
            <p14:sldId id="320"/>
            <p14:sldId id="321"/>
            <p14:sldId id="322"/>
            <p14:sldId id="323"/>
            <p14:sldId id="324"/>
          </p14:sldIdLst>
        </p14:section>
        <p14:section name="Auffälliges Design" id="{360EF2F5-E351-4CB2-8C22-DAAED207AE86}">
          <p14:sldIdLst>
            <p14:sldId id="264"/>
            <p14:sldId id="309"/>
            <p14:sldId id="310"/>
            <p14:sldId id="311"/>
            <p14:sldId id="312"/>
            <p14:sldId id="313"/>
            <p14:sldId id="314"/>
            <p14:sldId id="315"/>
            <p14:sldId id="316"/>
          </p14:sldIdLst>
        </p14:section>
        <p14:section name="Typografisches Design" id="{8464063D-AB77-4EC1-9A7F-4819F952DBC4}">
          <p14:sldIdLst>
            <p14:sldId id="265"/>
            <p14:sldId id="301"/>
            <p14:sldId id="302"/>
            <p14:sldId id="303"/>
            <p14:sldId id="304"/>
            <p14:sldId id="305"/>
            <p14:sldId id="306"/>
            <p14:sldId id="307"/>
            <p14:sldId id="308"/>
          </p14:sldIdLst>
        </p14:section>
        <p14:section name="Illustratives Design" id="{7D1D89E4-FC07-49F9-9474-BF9A0FB7E450}">
          <p14:sldIdLst>
            <p14:sldId id="266"/>
            <p14:sldId id="293"/>
            <p14:sldId id="294"/>
            <p14:sldId id="295"/>
            <p14:sldId id="296"/>
            <p14:sldId id="297"/>
            <p14:sldId id="298"/>
            <p14:sldId id="299"/>
            <p14:sldId id="300"/>
          </p14:sldIdLst>
        </p14:section>
        <p14:section name="Handgemachtes Design" id="{696383B5-5207-4F5D-950F-20832C6AA636}">
          <p14:sldIdLst>
            <p14:sldId id="267"/>
            <p14:sldId id="285"/>
            <p14:sldId id="286"/>
            <p14:sldId id="287"/>
            <p14:sldId id="288"/>
            <p14:sldId id="289"/>
            <p14:sldId id="290"/>
            <p14:sldId id="291"/>
            <p14:sldId id="292"/>
          </p14:sldIdLst>
        </p14:section>
        <p14:section name="Abschnitt ohne Titel" id="{433413D4-12A1-4E62-846E-1C5B91BB86F9}">
          <p14:sldIdLst>
            <p14:sldId id="3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36" d="100"/>
          <a:sy n="136" d="100"/>
        </p:scale>
        <p:origin x="138" y="7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E56204-98E1-43A7-A080-6921676EDCD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04F6045-A31D-41FB-BFB1-C6D435A633E3}">
      <dgm:prSet/>
      <dgm:spPr/>
      <dgm:t>
        <a:bodyPr/>
        <a:lstStyle/>
        <a:p>
          <a:r>
            <a:rPr lang="de-DE" dirty="0"/>
            <a:t>Typografie des Flat Designs ist</a:t>
          </a:r>
          <a:endParaRPr lang="en-US" dirty="0"/>
        </a:p>
      </dgm:t>
    </dgm:pt>
    <dgm:pt modelId="{D22170FE-5066-468B-8D7F-CFC0077C292D}" type="parTrans" cxnId="{18501DAB-5080-4A49-81A4-209A75E39875}">
      <dgm:prSet/>
      <dgm:spPr/>
      <dgm:t>
        <a:bodyPr/>
        <a:lstStyle/>
        <a:p>
          <a:endParaRPr lang="en-US"/>
        </a:p>
      </dgm:t>
    </dgm:pt>
    <dgm:pt modelId="{8C4BEFFE-3C47-42BA-8DC2-DD3FEBFD1FB7}" type="sibTrans" cxnId="{18501DAB-5080-4A49-81A4-209A75E39875}">
      <dgm:prSet/>
      <dgm:spPr/>
      <dgm:t>
        <a:bodyPr/>
        <a:lstStyle/>
        <a:p>
          <a:endParaRPr lang="en-US"/>
        </a:p>
      </dgm:t>
    </dgm:pt>
    <dgm:pt modelId="{192BA153-B8B6-4933-9817-788FF10CC025}">
      <dgm:prSet/>
      <dgm:spPr/>
      <dgm:t>
        <a:bodyPr/>
        <a:lstStyle/>
        <a:p>
          <a:r>
            <a:rPr lang="de-DE"/>
            <a:t>Reduziert</a:t>
          </a:r>
          <a:endParaRPr lang="en-US"/>
        </a:p>
      </dgm:t>
    </dgm:pt>
    <dgm:pt modelId="{65A76612-64B5-4EAF-8C39-BCCB67AFC7A8}" type="parTrans" cxnId="{3B9CEAFE-672A-4D3E-BED8-6CB80DA9F738}">
      <dgm:prSet/>
      <dgm:spPr/>
      <dgm:t>
        <a:bodyPr/>
        <a:lstStyle/>
        <a:p>
          <a:endParaRPr lang="en-US"/>
        </a:p>
      </dgm:t>
    </dgm:pt>
    <dgm:pt modelId="{1021BC8A-F2A3-47E5-817F-5C81661CE13F}" type="sibTrans" cxnId="{3B9CEAFE-672A-4D3E-BED8-6CB80DA9F738}">
      <dgm:prSet/>
      <dgm:spPr/>
      <dgm:t>
        <a:bodyPr/>
        <a:lstStyle/>
        <a:p>
          <a:endParaRPr lang="en-US"/>
        </a:p>
      </dgm:t>
    </dgm:pt>
    <dgm:pt modelId="{0E6BB49E-8816-4BCD-B054-2C470A80A2F5}">
      <dgm:prSet/>
      <dgm:spPr/>
      <dgm:t>
        <a:bodyPr/>
        <a:lstStyle/>
        <a:p>
          <a:r>
            <a:rPr lang="de-DE"/>
            <a:t>Verzichtet auf jegliche Effekte</a:t>
          </a:r>
          <a:endParaRPr lang="en-US"/>
        </a:p>
      </dgm:t>
    </dgm:pt>
    <dgm:pt modelId="{8D20A02C-D0ED-4C39-88B2-87BD11E8CF81}" type="parTrans" cxnId="{819C7195-7BC5-46F2-A887-3CBBB3F40B32}">
      <dgm:prSet/>
      <dgm:spPr/>
      <dgm:t>
        <a:bodyPr/>
        <a:lstStyle/>
        <a:p>
          <a:endParaRPr lang="en-US"/>
        </a:p>
      </dgm:t>
    </dgm:pt>
    <dgm:pt modelId="{7B4820FE-1F9D-47DB-9619-5E1A4AA455BF}" type="sibTrans" cxnId="{819C7195-7BC5-46F2-A887-3CBBB3F40B32}">
      <dgm:prSet/>
      <dgm:spPr/>
      <dgm:t>
        <a:bodyPr/>
        <a:lstStyle/>
        <a:p>
          <a:endParaRPr lang="en-US"/>
        </a:p>
      </dgm:t>
    </dgm:pt>
    <dgm:pt modelId="{C2900D24-5A53-4D10-BD3F-13D38D6B6434}">
      <dgm:prSet/>
      <dgm:spPr/>
      <dgm:t>
        <a:bodyPr/>
        <a:lstStyle/>
        <a:p>
          <a:r>
            <a:rPr lang="de-DE" dirty="0"/>
            <a:t>Wir mit viel Freiraum gesetzt</a:t>
          </a:r>
          <a:endParaRPr lang="en-US" dirty="0"/>
        </a:p>
      </dgm:t>
    </dgm:pt>
    <dgm:pt modelId="{B78BC170-2E55-4BE9-8512-6AF5AEDD7AA1}" type="parTrans" cxnId="{4C099F01-5A74-46DA-AA64-3C1CDB7E3C6A}">
      <dgm:prSet/>
      <dgm:spPr/>
      <dgm:t>
        <a:bodyPr/>
        <a:lstStyle/>
        <a:p>
          <a:endParaRPr lang="en-US"/>
        </a:p>
      </dgm:t>
    </dgm:pt>
    <dgm:pt modelId="{C418F0C7-7CE2-4050-B861-8E38FD493ABF}" type="sibTrans" cxnId="{4C099F01-5A74-46DA-AA64-3C1CDB7E3C6A}">
      <dgm:prSet/>
      <dgm:spPr/>
      <dgm:t>
        <a:bodyPr/>
        <a:lstStyle/>
        <a:p>
          <a:endParaRPr lang="en-US"/>
        </a:p>
      </dgm:t>
    </dgm:pt>
    <dgm:pt modelId="{220CDFE2-D349-4795-AA5B-77840213F9D0}">
      <dgm:prSet/>
      <dgm:spPr/>
      <dgm:t>
        <a:bodyPr/>
        <a:lstStyle/>
        <a:p>
          <a:r>
            <a:rPr lang="de-DE"/>
            <a:t>Hat ein klares, geometrisches Aussehen</a:t>
          </a:r>
          <a:endParaRPr lang="en-US"/>
        </a:p>
      </dgm:t>
    </dgm:pt>
    <dgm:pt modelId="{8F617BF7-FB3B-4115-9259-9DDF75C7788E}" type="parTrans" cxnId="{F70FF4FA-1262-4246-AF80-D2DCC0E6D689}">
      <dgm:prSet/>
      <dgm:spPr/>
      <dgm:t>
        <a:bodyPr/>
        <a:lstStyle/>
        <a:p>
          <a:endParaRPr lang="en-US"/>
        </a:p>
      </dgm:t>
    </dgm:pt>
    <dgm:pt modelId="{948D62D1-31F7-4B54-9769-DF079F6AC90F}" type="sibTrans" cxnId="{F70FF4FA-1262-4246-AF80-D2DCC0E6D689}">
      <dgm:prSet/>
      <dgm:spPr/>
      <dgm:t>
        <a:bodyPr/>
        <a:lstStyle/>
        <a:p>
          <a:endParaRPr lang="en-US"/>
        </a:p>
      </dgm:t>
    </dgm:pt>
    <dgm:pt modelId="{A417748F-63AD-4A18-906F-AD60901990EE}">
      <dgm:prSet/>
      <dgm:spPr/>
      <dgm:t>
        <a:bodyPr/>
        <a:lstStyle/>
        <a:p>
          <a:r>
            <a:rPr lang="de-DE"/>
            <a:t>Favorisierte Schrift überprüfen auf folgende Punkte:</a:t>
          </a:r>
          <a:endParaRPr lang="en-US"/>
        </a:p>
      </dgm:t>
    </dgm:pt>
    <dgm:pt modelId="{C63B3CCB-31CD-471A-A0AA-3D018AE61F99}" type="parTrans" cxnId="{DB4772FD-6DF1-4A53-9CAF-953B5A5068BA}">
      <dgm:prSet/>
      <dgm:spPr/>
      <dgm:t>
        <a:bodyPr/>
        <a:lstStyle/>
        <a:p>
          <a:endParaRPr lang="en-US"/>
        </a:p>
      </dgm:t>
    </dgm:pt>
    <dgm:pt modelId="{EA2E618C-FEDF-4010-9FD1-99F4628380B2}" type="sibTrans" cxnId="{DB4772FD-6DF1-4A53-9CAF-953B5A5068BA}">
      <dgm:prSet/>
      <dgm:spPr/>
      <dgm:t>
        <a:bodyPr/>
        <a:lstStyle/>
        <a:p>
          <a:endParaRPr lang="en-US"/>
        </a:p>
      </dgm:t>
    </dgm:pt>
    <dgm:pt modelId="{2B1AD275-33EC-483D-B67E-46C6B655CD64}">
      <dgm:prSet/>
      <dgm:spPr/>
      <dgm:t>
        <a:bodyPr/>
        <a:lstStyle/>
        <a:p>
          <a:r>
            <a:rPr lang="de-DE"/>
            <a:t>Haben die Buchstaben eine gerade und geometrische Form wie z.B. bei der Robot</a:t>
          </a:r>
          <a:endParaRPr lang="en-US"/>
        </a:p>
      </dgm:t>
    </dgm:pt>
    <dgm:pt modelId="{553BCE07-7F60-4BDB-B3AF-0D1410D79065}" type="parTrans" cxnId="{976D7791-65B1-40A3-8164-ECBA4E7E54C8}">
      <dgm:prSet/>
      <dgm:spPr/>
      <dgm:t>
        <a:bodyPr/>
        <a:lstStyle/>
        <a:p>
          <a:endParaRPr lang="en-US"/>
        </a:p>
      </dgm:t>
    </dgm:pt>
    <dgm:pt modelId="{D50C6052-6F17-4E0D-9432-8660AE3FDFC7}" type="sibTrans" cxnId="{976D7791-65B1-40A3-8164-ECBA4E7E54C8}">
      <dgm:prSet/>
      <dgm:spPr/>
      <dgm:t>
        <a:bodyPr/>
        <a:lstStyle/>
        <a:p>
          <a:endParaRPr lang="en-US"/>
        </a:p>
      </dgm:t>
    </dgm:pt>
    <dgm:pt modelId="{AD40C58C-AA08-41BA-B5DD-A7383D3C714C}">
      <dgm:prSet/>
      <dgm:spPr/>
      <dgm:t>
        <a:bodyPr/>
        <a:lstStyle/>
        <a:p>
          <a:r>
            <a:rPr lang="de-DE"/>
            <a:t>Erscheint die Schrift bewusst, wie in einem mathematischen Raster, gebaut, wie z.B. bei der Quicksand?</a:t>
          </a:r>
          <a:endParaRPr lang="en-US"/>
        </a:p>
      </dgm:t>
    </dgm:pt>
    <dgm:pt modelId="{98B6D67F-4D17-48B2-AFBD-0CAAF1362FDE}" type="parTrans" cxnId="{00CF7D8E-AC38-4E0C-B4DC-D8CCE0D80675}">
      <dgm:prSet/>
      <dgm:spPr/>
      <dgm:t>
        <a:bodyPr/>
        <a:lstStyle/>
        <a:p>
          <a:endParaRPr lang="en-US"/>
        </a:p>
      </dgm:t>
    </dgm:pt>
    <dgm:pt modelId="{5420723A-B794-408D-BEFE-BE515F188AFF}" type="sibTrans" cxnId="{00CF7D8E-AC38-4E0C-B4DC-D8CCE0D80675}">
      <dgm:prSet/>
      <dgm:spPr/>
      <dgm:t>
        <a:bodyPr/>
        <a:lstStyle/>
        <a:p>
          <a:endParaRPr lang="en-US"/>
        </a:p>
      </dgm:t>
    </dgm:pt>
    <dgm:pt modelId="{6C5926DE-E8C8-41FC-B032-C1CAF774A553}">
      <dgm:prSet/>
      <dgm:spPr/>
      <dgm:t>
        <a:bodyPr/>
        <a:lstStyle/>
        <a:p>
          <a:r>
            <a:rPr lang="de-DE" dirty="0"/>
            <a:t>Wurde überflüssigen Details und Zierelemente auf ein Minimum reduziert, wie z.B. bei Serifen der Josefin </a:t>
          </a:r>
          <a:r>
            <a:rPr lang="de-DE" dirty="0" err="1"/>
            <a:t>Slab</a:t>
          </a:r>
          <a:r>
            <a:rPr lang="de-DE" dirty="0"/>
            <a:t>?</a:t>
          </a:r>
          <a:endParaRPr lang="en-US" dirty="0"/>
        </a:p>
      </dgm:t>
    </dgm:pt>
    <dgm:pt modelId="{DC210BA6-BDF8-4068-849A-D53F3CF2EE09}" type="parTrans" cxnId="{52C1679F-4A72-4047-AFE9-EEBABDA66069}">
      <dgm:prSet/>
      <dgm:spPr/>
      <dgm:t>
        <a:bodyPr/>
        <a:lstStyle/>
        <a:p>
          <a:endParaRPr lang="en-US"/>
        </a:p>
      </dgm:t>
    </dgm:pt>
    <dgm:pt modelId="{3210B056-FF29-4D52-85A1-58B90F46CDAF}" type="sibTrans" cxnId="{52C1679F-4A72-4047-AFE9-EEBABDA66069}">
      <dgm:prSet/>
      <dgm:spPr/>
      <dgm:t>
        <a:bodyPr/>
        <a:lstStyle/>
        <a:p>
          <a:endParaRPr lang="en-US"/>
        </a:p>
      </dgm:t>
    </dgm:pt>
    <dgm:pt modelId="{CC2B8024-5846-44E7-9468-14FD9E86CB41}">
      <dgm:prSet/>
      <dgm:spPr/>
      <dgm:t>
        <a:bodyPr/>
        <a:lstStyle/>
        <a:p>
          <a:r>
            <a:rPr lang="de-DE"/>
            <a:t>Sind die Strichstären gleich groß und ausgewogen wie z.B. bei der Lato?</a:t>
          </a:r>
          <a:endParaRPr lang="en-US"/>
        </a:p>
      </dgm:t>
    </dgm:pt>
    <dgm:pt modelId="{4D441428-96BE-4BCC-85C7-7F2FB111ED35}" type="parTrans" cxnId="{1F086C78-88C9-4DA4-B90E-8326308D2731}">
      <dgm:prSet/>
      <dgm:spPr/>
      <dgm:t>
        <a:bodyPr/>
        <a:lstStyle/>
        <a:p>
          <a:endParaRPr lang="en-US"/>
        </a:p>
      </dgm:t>
    </dgm:pt>
    <dgm:pt modelId="{01BD1362-1556-4A0F-8CE8-ADAD1FDECB48}" type="sibTrans" cxnId="{1F086C78-88C9-4DA4-B90E-8326308D2731}">
      <dgm:prSet/>
      <dgm:spPr/>
      <dgm:t>
        <a:bodyPr/>
        <a:lstStyle/>
        <a:p>
          <a:endParaRPr lang="en-US"/>
        </a:p>
      </dgm:t>
    </dgm:pt>
    <dgm:pt modelId="{D20BB3FE-9F37-421F-BE9E-1469D88223DE}">
      <dgm:prSet/>
      <dgm:spPr/>
      <dgm:t>
        <a:bodyPr/>
        <a:lstStyle/>
        <a:p>
          <a:r>
            <a:rPr lang="de-DE" dirty="0"/>
            <a:t>Ist es ein offenes Schriftbild mit großen Punzen (der Innenraum in Buchstaben), wie z.B. bei der </a:t>
          </a:r>
          <a:r>
            <a:rPr lang="de-DE" dirty="0" err="1"/>
            <a:t>Corbert</a:t>
          </a:r>
          <a:r>
            <a:rPr lang="de-DE" dirty="0"/>
            <a:t>?</a:t>
          </a:r>
          <a:endParaRPr lang="en-US" dirty="0"/>
        </a:p>
      </dgm:t>
    </dgm:pt>
    <dgm:pt modelId="{E793B7AA-D3ED-4005-AB55-91CF15A55718}" type="parTrans" cxnId="{DB678400-2989-40E2-86D0-437494863B5E}">
      <dgm:prSet/>
      <dgm:spPr/>
      <dgm:t>
        <a:bodyPr/>
        <a:lstStyle/>
        <a:p>
          <a:endParaRPr lang="en-US"/>
        </a:p>
      </dgm:t>
    </dgm:pt>
    <dgm:pt modelId="{22C8DFB3-A2F5-413E-80CF-0C7AEBE86E5B}" type="sibTrans" cxnId="{DB678400-2989-40E2-86D0-437494863B5E}">
      <dgm:prSet/>
      <dgm:spPr/>
      <dgm:t>
        <a:bodyPr/>
        <a:lstStyle/>
        <a:p>
          <a:endParaRPr lang="en-US"/>
        </a:p>
      </dgm:t>
    </dgm:pt>
    <dgm:pt modelId="{35494EB1-2AEF-478C-BD1F-73B2CA87DE7B}">
      <dgm:prSet/>
      <dgm:spPr/>
      <dgm:t>
        <a:bodyPr/>
        <a:lstStyle/>
        <a:p>
          <a:r>
            <a:rPr lang="de-DE" dirty="0"/>
            <a:t>Lässt sich die Schrift leicht lesen?</a:t>
          </a:r>
          <a:endParaRPr lang="en-US" dirty="0"/>
        </a:p>
      </dgm:t>
    </dgm:pt>
    <dgm:pt modelId="{6CA60DD3-697F-4D7A-8DCF-03D6E4F508C5}" type="parTrans" cxnId="{4959E26C-73A5-4E94-B7B6-75A42D0D82E5}">
      <dgm:prSet/>
      <dgm:spPr/>
      <dgm:t>
        <a:bodyPr/>
        <a:lstStyle/>
        <a:p>
          <a:endParaRPr lang="en-US"/>
        </a:p>
      </dgm:t>
    </dgm:pt>
    <dgm:pt modelId="{211E1191-033E-4BE5-8FF1-E146E58A7B00}" type="sibTrans" cxnId="{4959E26C-73A5-4E94-B7B6-75A42D0D82E5}">
      <dgm:prSet/>
      <dgm:spPr/>
      <dgm:t>
        <a:bodyPr/>
        <a:lstStyle/>
        <a:p>
          <a:endParaRPr lang="en-US"/>
        </a:p>
      </dgm:t>
    </dgm:pt>
    <dgm:pt modelId="{99F98186-949F-4598-A8D0-75940AE98F24}" type="pres">
      <dgm:prSet presAssocID="{EAE56204-98E1-43A7-A080-6921676EDCD9}" presName="linear" presStyleCnt="0">
        <dgm:presLayoutVars>
          <dgm:animLvl val="lvl"/>
          <dgm:resizeHandles val="exact"/>
        </dgm:presLayoutVars>
      </dgm:prSet>
      <dgm:spPr/>
    </dgm:pt>
    <dgm:pt modelId="{E00A82AC-3F3D-4A15-84B0-8EEF236FCFB0}" type="pres">
      <dgm:prSet presAssocID="{504F6045-A31D-41FB-BFB1-C6D435A633E3}" presName="parentText" presStyleLbl="node1" presStyleIdx="0" presStyleCnt="2">
        <dgm:presLayoutVars>
          <dgm:chMax val="0"/>
          <dgm:bulletEnabled val="1"/>
        </dgm:presLayoutVars>
      </dgm:prSet>
      <dgm:spPr/>
    </dgm:pt>
    <dgm:pt modelId="{C395ADD7-75C5-4535-8EC0-B3B2358205CB}" type="pres">
      <dgm:prSet presAssocID="{504F6045-A31D-41FB-BFB1-C6D435A633E3}" presName="childText" presStyleLbl="revTx" presStyleIdx="0" presStyleCnt="2">
        <dgm:presLayoutVars>
          <dgm:bulletEnabled val="1"/>
        </dgm:presLayoutVars>
      </dgm:prSet>
      <dgm:spPr/>
    </dgm:pt>
    <dgm:pt modelId="{EDEE64FF-B2D3-45D8-A135-E5BC324915EE}" type="pres">
      <dgm:prSet presAssocID="{A417748F-63AD-4A18-906F-AD60901990EE}" presName="parentText" presStyleLbl="node1" presStyleIdx="1" presStyleCnt="2">
        <dgm:presLayoutVars>
          <dgm:chMax val="0"/>
          <dgm:bulletEnabled val="1"/>
        </dgm:presLayoutVars>
      </dgm:prSet>
      <dgm:spPr/>
    </dgm:pt>
    <dgm:pt modelId="{506D82E0-570E-4700-8531-F0106872D9C4}" type="pres">
      <dgm:prSet presAssocID="{A417748F-63AD-4A18-906F-AD60901990EE}" presName="childText" presStyleLbl="revTx" presStyleIdx="1" presStyleCnt="2">
        <dgm:presLayoutVars>
          <dgm:bulletEnabled val="1"/>
        </dgm:presLayoutVars>
      </dgm:prSet>
      <dgm:spPr/>
    </dgm:pt>
  </dgm:ptLst>
  <dgm:cxnLst>
    <dgm:cxn modelId="{DB678400-2989-40E2-86D0-437494863B5E}" srcId="{A417748F-63AD-4A18-906F-AD60901990EE}" destId="{D20BB3FE-9F37-421F-BE9E-1469D88223DE}" srcOrd="4" destOrd="0" parTransId="{E793B7AA-D3ED-4005-AB55-91CF15A55718}" sibTransId="{22C8DFB3-A2F5-413E-80CF-0C7AEBE86E5B}"/>
    <dgm:cxn modelId="{4C099F01-5A74-46DA-AA64-3C1CDB7E3C6A}" srcId="{504F6045-A31D-41FB-BFB1-C6D435A633E3}" destId="{C2900D24-5A53-4D10-BD3F-13D38D6B6434}" srcOrd="2" destOrd="0" parTransId="{B78BC170-2E55-4BE9-8512-6AF5AEDD7AA1}" sibTransId="{C418F0C7-7CE2-4050-B861-8E38FD493ABF}"/>
    <dgm:cxn modelId="{B575E612-5B80-42EF-BF28-ABE5BBDD52E6}" type="presOf" srcId="{A417748F-63AD-4A18-906F-AD60901990EE}" destId="{EDEE64FF-B2D3-45D8-A135-E5BC324915EE}" srcOrd="0" destOrd="0" presId="urn:microsoft.com/office/officeart/2005/8/layout/vList2"/>
    <dgm:cxn modelId="{353EA41A-16DD-427F-94FA-7A1B2E8FAEF9}" type="presOf" srcId="{504F6045-A31D-41FB-BFB1-C6D435A633E3}" destId="{E00A82AC-3F3D-4A15-84B0-8EEF236FCFB0}" srcOrd="0" destOrd="0" presId="urn:microsoft.com/office/officeart/2005/8/layout/vList2"/>
    <dgm:cxn modelId="{F48FF52E-6352-424F-9898-C3FEE23D20B9}" type="presOf" srcId="{2B1AD275-33EC-483D-B67E-46C6B655CD64}" destId="{506D82E0-570E-4700-8531-F0106872D9C4}" srcOrd="0" destOrd="0" presId="urn:microsoft.com/office/officeart/2005/8/layout/vList2"/>
    <dgm:cxn modelId="{2020B63C-C1B5-406F-93B9-B6040EBCBA62}" type="presOf" srcId="{192BA153-B8B6-4933-9817-788FF10CC025}" destId="{C395ADD7-75C5-4535-8EC0-B3B2358205CB}" srcOrd="0" destOrd="0" presId="urn:microsoft.com/office/officeart/2005/8/layout/vList2"/>
    <dgm:cxn modelId="{B58F1648-A1B9-4F07-BFF3-0EBF4FDAF479}" type="presOf" srcId="{C2900D24-5A53-4D10-BD3F-13D38D6B6434}" destId="{C395ADD7-75C5-4535-8EC0-B3B2358205CB}" srcOrd="0" destOrd="2" presId="urn:microsoft.com/office/officeart/2005/8/layout/vList2"/>
    <dgm:cxn modelId="{4959E26C-73A5-4E94-B7B6-75A42D0D82E5}" srcId="{A417748F-63AD-4A18-906F-AD60901990EE}" destId="{35494EB1-2AEF-478C-BD1F-73B2CA87DE7B}" srcOrd="5" destOrd="0" parTransId="{6CA60DD3-697F-4D7A-8DCF-03D6E4F508C5}" sibTransId="{211E1191-033E-4BE5-8FF1-E146E58A7B00}"/>
    <dgm:cxn modelId="{1F086C78-88C9-4DA4-B90E-8326308D2731}" srcId="{A417748F-63AD-4A18-906F-AD60901990EE}" destId="{CC2B8024-5846-44E7-9468-14FD9E86CB41}" srcOrd="3" destOrd="0" parTransId="{4D441428-96BE-4BCC-85C7-7F2FB111ED35}" sibTransId="{01BD1362-1556-4A0F-8CE8-ADAD1FDECB48}"/>
    <dgm:cxn modelId="{EDDAE35A-561E-4DE5-A8DF-21090771226C}" type="presOf" srcId="{AD40C58C-AA08-41BA-B5DD-A7383D3C714C}" destId="{506D82E0-570E-4700-8531-F0106872D9C4}" srcOrd="0" destOrd="1" presId="urn:microsoft.com/office/officeart/2005/8/layout/vList2"/>
    <dgm:cxn modelId="{F8FD4283-E09E-4D69-9DF5-653D1E89764A}" type="presOf" srcId="{CC2B8024-5846-44E7-9468-14FD9E86CB41}" destId="{506D82E0-570E-4700-8531-F0106872D9C4}" srcOrd="0" destOrd="3" presId="urn:microsoft.com/office/officeart/2005/8/layout/vList2"/>
    <dgm:cxn modelId="{FE52B88D-46EF-4E50-8E7C-C3FBAE39A947}" type="presOf" srcId="{D20BB3FE-9F37-421F-BE9E-1469D88223DE}" destId="{506D82E0-570E-4700-8531-F0106872D9C4}" srcOrd="0" destOrd="4" presId="urn:microsoft.com/office/officeart/2005/8/layout/vList2"/>
    <dgm:cxn modelId="{00CF7D8E-AC38-4E0C-B4DC-D8CCE0D80675}" srcId="{A417748F-63AD-4A18-906F-AD60901990EE}" destId="{AD40C58C-AA08-41BA-B5DD-A7383D3C714C}" srcOrd="1" destOrd="0" parTransId="{98B6D67F-4D17-48B2-AFBD-0CAAF1362FDE}" sibTransId="{5420723A-B794-408D-BEFE-BE515F188AFF}"/>
    <dgm:cxn modelId="{976D7791-65B1-40A3-8164-ECBA4E7E54C8}" srcId="{A417748F-63AD-4A18-906F-AD60901990EE}" destId="{2B1AD275-33EC-483D-B67E-46C6B655CD64}" srcOrd="0" destOrd="0" parTransId="{553BCE07-7F60-4BDB-B3AF-0D1410D79065}" sibTransId="{D50C6052-6F17-4E0D-9432-8660AE3FDFC7}"/>
    <dgm:cxn modelId="{FAF8A694-3833-4AB0-9056-D8F8BE360BA4}" type="presOf" srcId="{0E6BB49E-8816-4BCD-B054-2C470A80A2F5}" destId="{C395ADD7-75C5-4535-8EC0-B3B2358205CB}" srcOrd="0" destOrd="1" presId="urn:microsoft.com/office/officeart/2005/8/layout/vList2"/>
    <dgm:cxn modelId="{819C7195-7BC5-46F2-A887-3CBBB3F40B32}" srcId="{504F6045-A31D-41FB-BFB1-C6D435A633E3}" destId="{0E6BB49E-8816-4BCD-B054-2C470A80A2F5}" srcOrd="1" destOrd="0" parTransId="{8D20A02C-D0ED-4C39-88B2-87BD11E8CF81}" sibTransId="{7B4820FE-1F9D-47DB-9619-5E1A4AA455BF}"/>
    <dgm:cxn modelId="{F5938D9A-A6A4-43D5-B421-5A1C7B21790B}" type="presOf" srcId="{35494EB1-2AEF-478C-BD1F-73B2CA87DE7B}" destId="{506D82E0-570E-4700-8531-F0106872D9C4}" srcOrd="0" destOrd="5" presId="urn:microsoft.com/office/officeart/2005/8/layout/vList2"/>
    <dgm:cxn modelId="{78738E9A-BAD7-4040-A697-0622BA4CD591}" type="presOf" srcId="{220CDFE2-D349-4795-AA5B-77840213F9D0}" destId="{C395ADD7-75C5-4535-8EC0-B3B2358205CB}" srcOrd="0" destOrd="3" presId="urn:microsoft.com/office/officeart/2005/8/layout/vList2"/>
    <dgm:cxn modelId="{52C1679F-4A72-4047-AFE9-EEBABDA66069}" srcId="{A417748F-63AD-4A18-906F-AD60901990EE}" destId="{6C5926DE-E8C8-41FC-B032-C1CAF774A553}" srcOrd="2" destOrd="0" parTransId="{DC210BA6-BDF8-4068-849A-D53F3CF2EE09}" sibTransId="{3210B056-FF29-4D52-85A1-58B90F46CDAF}"/>
    <dgm:cxn modelId="{18501DAB-5080-4A49-81A4-209A75E39875}" srcId="{EAE56204-98E1-43A7-A080-6921676EDCD9}" destId="{504F6045-A31D-41FB-BFB1-C6D435A633E3}" srcOrd="0" destOrd="0" parTransId="{D22170FE-5066-468B-8D7F-CFC0077C292D}" sibTransId="{8C4BEFFE-3C47-42BA-8DC2-DD3FEBFD1FB7}"/>
    <dgm:cxn modelId="{0F31A8D0-B7BE-4570-8A77-C2E05D1387E3}" type="presOf" srcId="{EAE56204-98E1-43A7-A080-6921676EDCD9}" destId="{99F98186-949F-4598-A8D0-75940AE98F24}" srcOrd="0" destOrd="0" presId="urn:microsoft.com/office/officeart/2005/8/layout/vList2"/>
    <dgm:cxn modelId="{855622E0-1FEE-4292-91B8-0A266D3604A4}" type="presOf" srcId="{6C5926DE-E8C8-41FC-B032-C1CAF774A553}" destId="{506D82E0-570E-4700-8531-F0106872D9C4}" srcOrd="0" destOrd="2" presId="urn:microsoft.com/office/officeart/2005/8/layout/vList2"/>
    <dgm:cxn modelId="{F70FF4FA-1262-4246-AF80-D2DCC0E6D689}" srcId="{504F6045-A31D-41FB-BFB1-C6D435A633E3}" destId="{220CDFE2-D349-4795-AA5B-77840213F9D0}" srcOrd="3" destOrd="0" parTransId="{8F617BF7-FB3B-4115-9259-9DDF75C7788E}" sibTransId="{948D62D1-31F7-4B54-9769-DF079F6AC90F}"/>
    <dgm:cxn modelId="{DB4772FD-6DF1-4A53-9CAF-953B5A5068BA}" srcId="{EAE56204-98E1-43A7-A080-6921676EDCD9}" destId="{A417748F-63AD-4A18-906F-AD60901990EE}" srcOrd="1" destOrd="0" parTransId="{C63B3CCB-31CD-471A-A0AA-3D018AE61F99}" sibTransId="{EA2E618C-FEDF-4010-9FD1-99F4628380B2}"/>
    <dgm:cxn modelId="{3B9CEAFE-672A-4D3E-BED8-6CB80DA9F738}" srcId="{504F6045-A31D-41FB-BFB1-C6D435A633E3}" destId="{192BA153-B8B6-4933-9817-788FF10CC025}" srcOrd="0" destOrd="0" parTransId="{65A76612-64B5-4EAF-8C39-BCCB67AFC7A8}" sibTransId="{1021BC8A-F2A3-47E5-817F-5C81661CE13F}"/>
    <dgm:cxn modelId="{7195D089-0FD4-4664-BFAD-E70DC8005058}" type="presParOf" srcId="{99F98186-949F-4598-A8D0-75940AE98F24}" destId="{E00A82AC-3F3D-4A15-84B0-8EEF236FCFB0}" srcOrd="0" destOrd="0" presId="urn:microsoft.com/office/officeart/2005/8/layout/vList2"/>
    <dgm:cxn modelId="{9012E2C3-F064-4673-89E8-2BC1D3A925DE}" type="presParOf" srcId="{99F98186-949F-4598-A8D0-75940AE98F24}" destId="{C395ADD7-75C5-4535-8EC0-B3B2358205CB}" srcOrd="1" destOrd="0" presId="urn:microsoft.com/office/officeart/2005/8/layout/vList2"/>
    <dgm:cxn modelId="{534ED1F0-E608-4B45-88A1-A9FD1C616761}" type="presParOf" srcId="{99F98186-949F-4598-A8D0-75940AE98F24}" destId="{EDEE64FF-B2D3-45D8-A135-E5BC324915EE}" srcOrd="2" destOrd="0" presId="urn:microsoft.com/office/officeart/2005/8/layout/vList2"/>
    <dgm:cxn modelId="{DAC83968-C93D-47EA-9FCB-62262A823D05}" type="presParOf" srcId="{99F98186-949F-4598-A8D0-75940AE98F24}" destId="{506D82E0-570E-4700-8531-F0106872D9C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8A86FD-D1C1-400E-B738-671BFD27293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CFEA424-917A-4DE4-9FA6-61653AC21D3F}">
      <dgm:prSet/>
      <dgm:spPr/>
      <dgm:t>
        <a:bodyPr/>
        <a:lstStyle/>
        <a:p>
          <a:r>
            <a:rPr lang="de-AT"/>
            <a:t>Im Vintage Design sollte es viel zu entdecken geben, daher sind hier Mischungen von mehreren, duraus auch ungewöhnlichen Schriften erlaubt. Die Bedeutung der Lesbarkeit tritt bei diesem Stil sogar etwas in den Hintergrund</a:t>
          </a:r>
          <a:endParaRPr lang="en-US"/>
        </a:p>
      </dgm:t>
    </dgm:pt>
    <dgm:pt modelId="{1B368EA5-9672-4145-91E9-4685BD9B52F9}" type="parTrans" cxnId="{ECDC8964-AD46-4E9E-9074-8FE9136B7728}">
      <dgm:prSet/>
      <dgm:spPr/>
      <dgm:t>
        <a:bodyPr/>
        <a:lstStyle/>
        <a:p>
          <a:endParaRPr lang="en-US"/>
        </a:p>
      </dgm:t>
    </dgm:pt>
    <dgm:pt modelId="{D28692A7-58ED-4C38-B29D-5892F9BD63B2}" type="sibTrans" cxnId="{ECDC8964-AD46-4E9E-9074-8FE9136B7728}">
      <dgm:prSet/>
      <dgm:spPr/>
      <dgm:t>
        <a:bodyPr/>
        <a:lstStyle/>
        <a:p>
          <a:endParaRPr lang="en-US"/>
        </a:p>
      </dgm:t>
    </dgm:pt>
    <dgm:pt modelId="{82F81285-0181-404D-AD0D-78AB20086057}">
      <dgm:prSet/>
      <dgm:spPr/>
      <dgm:t>
        <a:bodyPr/>
        <a:lstStyle/>
        <a:p>
          <a:r>
            <a:rPr lang="de-AT"/>
            <a:t>Schritt 1: Einheiten</a:t>
          </a:r>
          <a:endParaRPr lang="en-US"/>
        </a:p>
      </dgm:t>
    </dgm:pt>
    <dgm:pt modelId="{B3A96821-3295-450B-8046-1153B09725DB}" type="parTrans" cxnId="{FF592EBE-FC0E-4828-AF0A-9603D845F4F7}">
      <dgm:prSet/>
      <dgm:spPr/>
      <dgm:t>
        <a:bodyPr/>
        <a:lstStyle/>
        <a:p>
          <a:endParaRPr lang="en-US"/>
        </a:p>
      </dgm:t>
    </dgm:pt>
    <dgm:pt modelId="{5B52BD5D-3209-477A-9438-6EA4D62CA798}" type="sibTrans" cxnId="{FF592EBE-FC0E-4828-AF0A-9603D845F4F7}">
      <dgm:prSet/>
      <dgm:spPr/>
      <dgm:t>
        <a:bodyPr/>
        <a:lstStyle/>
        <a:p>
          <a:endParaRPr lang="en-US"/>
        </a:p>
      </dgm:t>
    </dgm:pt>
    <dgm:pt modelId="{E3835065-4295-4758-8A0F-6D263305E7A6}">
      <dgm:prSet custT="1"/>
      <dgm:spPr/>
      <dgm:t>
        <a:bodyPr tIns="72000" bIns="72000"/>
        <a:lstStyle/>
        <a:p>
          <a:pPr marL="57150" lvl="1" indent="-108000" algn="l" defTabSz="400050">
            <a:lnSpc>
              <a:spcPct val="90000"/>
            </a:lnSpc>
            <a:spcBef>
              <a:spcPct val="0"/>
            </a:spcBef>
            <a:spcAft>
              <a:spcPct val="20000"/>
            </a:spcAft>
            <a:buChar char="•"/>
          </a:pPr>
          <a:r>
            <a:rPr lang="de-AT" sz="900" kern="1200" dirty="0">
              <a:solidFill>
                <a:prstClr val="black">
                  <a:hueOff val="0"/>
                  <a:satOff val="0"/>
                  <a:lumOff val="0"/>
                  <a:alphaOff val="0"/>
                </a:prstClr>
              </a:solidFill>
              <a:latin typeface="Calibri" panose="020F0502020204030204"/>
              <a:ea typeface="+mn-ea"/>
              <a:cs typeface="+mn-cs"/>
            </a:rPr>
            <a:t> Festlegen, wie viele Sinneinheiten das Design hat und wie wichtig diese für den Inhalt sind</a:t>
          </a:r>
          <a:endParaRPr lang="en-US" sz="900" kern="1200" dirty="0">
            <a:solidFill>
              <a:prstClr val="black">
                <a:hueOff val="0"/>
                <a:satOff val="0"/>
                <a:lumOff val="0"/>
                <a:alphaOff val="0"/>
              </a:prstClr>
            </a:solidFill>
            <a:latin typeface="Calibri" panose="020F0502020204030204"/>
            <a:ea typeface="+mn-ea"/>
            <a:cs typeface="+mn-cs"/>
          </a:endParaRPr>
        </a:p>
      </dgm:t>
    </dgm:pt>
    <dgm:pt modelId="{AB959E9A-AE70-4B10-A7C1-B72D538D4E30}" type="parTrans" cxnId="{704B4A09-8967-4DA1-8919-33E5156E299A}">
      <dgm:prSet/>
      <dgm:spPr/>
      <dgm:t>
        <a:bodyPr/>
        <a:lstStyle/>
        <a:p>
          <a:endParaRPr lang="en-US"/>
        </a:p>
      </dgm:t>
    </dgm:pt>
    <dgm:pt modelId="{E7B8AB7F-3F58-426F-B532-09E898FA98F7}" type="sibTrans" cxnId="{704B4A09-8967-4DA1-8919-33E5156E299A}">
      <dgm:prSet/>
      <dgm:spPr/>
      <dgm:t>
        <a:bodyPr/>
        <a:lstStyle/>
        <a:p>
          <a:endParaRPr lang="en-US"/>
        </a:p>
      </dgm:t>
    </dgm:pt>
    <dgm:pt modelId="{AB12D065-E1B6-4AEE-BEC4-665E61849A53}">
      <dgm:prSet/>
      <dgm:spPr/>
      <dgm:t>
        <a:bodyPr/>
        <a:lstStyle/>
        <a:p>
          <a:r>
            <a:rPr lang="de-AT"/>
            <a:t>Schritt 2: Hauptelemente festlegen</a:t>
          </a:r>
          <a:endParaRPr lang="en-US"/>
        </a:p>
      </dgm:t>
    </dgm:pt>
    <dgm:pt modelId="{BEA37A52-4611-49BF-B660-B06F69E64556}" type="parTrans" cxnId="{AF9431D5-2D4F-4225-A2BB-7204373B4208}">
      <dgm:prSet/>
      <dgm:spPr/>
      <dgm:t>
        <a:bodyPr/>
        <a:lstStyle/>
        <a:p>
          <a:endParaRPr lang="en-US"/>
        </a:p>
      </dgm:t>
    </dgm:pt>
    <dgm:pt modelId="{D54EEFCF-CFA0-471B-BDA4-77D9E243CA15}" type="sibTrans" cxnId="{AF9431D5-2D4F-4225-A2BB-7204373B4208}">
      <dgm:prSet/>
      <dgm:spPr/>
      <dgm:t>
        <a:bodyPr/>
        <a:lstStyle/>
        <a:p>
          <a:endParaRPr lang="en-US"/>
        </a:p>
      </dgm:t>
    </dgm:pt>
    <dgm:pt modelId="{2CD9D0C5-59F7-43CD-8108-021F9F662169}">
      <dgm:prSet custT="1"/>
      <dgm:spPr/>
      <dgm:t>
        <a:bodyPr tIns="72000" bIns="72000"/>
        <a:lstStyle/>
        <a:p>
          <a:pPr marL="57150" lvl="1" indent="-108000" algn="l" defTabSz="400050">
            <a:lnSpc>
              <a:spcPct val="90000"/>
            </a:lnSpc>
            <a:spcBef>
              <a:spcPct val="0"/>
            </a:spcBef>
            <a:spcAft>
              <a:spcPct val="20000"/>
            </a:spcAft>
            <a:buChar char="•"/>
          </a:pPr>
          <a:r>
            <a:rPr lang="de-AT" sz="900" kern="1200" dirty="0">
              <a:solidFill>
                <a:prstClr val="black">
                  <a:hueOff val="0"/>
                  <a:satOff val="0"/>
                  <a:lumOff val="0"/>
                  <a:alphaOff val="0"/>
                </a:prstClr>
              </a:solidFill>
              <a:latin typeface="Calibri" panose="020F0502020204030204"/>
              <a:ea typeface="+mn-ea"/>
              <a:cs typeface="+mn-cs"/>
            </a:rPr>
            <a:t> Für die wichtigsten Elemente Schrift festlegen, die auch gerne auffällt, laut und besonders sein kann (Information soll dem Leser zuerst ins Auge fallen)</a:t>
          </a:r>
          <a:endParaRPr lang="en-US" sz="900" kern="1200" dirty="0">
            <a:solidFill>
              <a:prstClr val="black">
                <a:hueOff val="0"/>
                <a:satOff val="0"/>
                <a:lumOff val="0"/>
                <a:alphaOff val="0"/>
              </a:prstClr>
            </a:solidFill>
            <a:latin typeface="Calibri" panose="020F0502020204030204"/>
            <a:ea typeface="+mn-ea"/>
            <a:cs typeface="+mn-cs"/>
          </a:endParaRPr>
        </a:p>
      </dgm:t>
    </dgm:pt>
    <dgm:pt modelId="{E8926BF9-0C39-4FAC-BFB9-7C540E5F978D}" type="parTrans" cxnId="{FA25C94D-E675-4711-B86D-506EB7E7B80E}">
      <dgm:prSet/>
      <dgm:spPr/>
      <dgm:t>
        <a:bodyPr/>
        <a:lstStyle/>
        <a:p>
          <a:endParaRPr lang="en-US"/>
        </a:p>
      </dgm:t>
    </dgm:pt>
    <dgm:pt modelId="{F11A6ABC-A334-4642-8D88-41AF65D5FE7E}" type="sibTrans" cxnId="{FA25C94D-E675-4711-B86D-506EB7E7B80E}">
      <dgm:prSet/>
      <dgm:spPr/>
      <dgm:t>
        <a:bodyPr/>
        <a:lstStyle/>
        <a:p>
          <a:endParaRPr lang="en-US"/>
        </a:p>
      </dgm:t>
    </dgm:pt>
    <dgm:pt modelId="{89C672F4-4D4F-4AEF-8DCF-09012CA09747}">
      <dgm:prSet/>
      <dgm:spPr/>
      <dgm:t>
        <a:bodyPr/>
        <a:lstStyle/>
        <a:p>
          <a:r>
            <a:rPr lang="de-AT"/>
            <a:t>Schritt 3: Untergeordnete Inhalte festlegen</a:t>
          </a:r>
          <a:endParaRPr lang="en-US"/>
        </a:p>
      </dgm:t>
    </dgm:pt>
    <dgm:pt modelId="{9ABA4443-6F6E-44CA-B6F2-6BEB333DCFCB}" type="parTrans" cxnId="{B77FB172-3A5B-4D04-8BDE-105B7B79A567}">
      <dgm:prSet/>
      <dgm:spPr/>
      <dgm:t>
        <a:bodyPr/>
        <a:lstStyle/>
        <a:p>
          <a:endParaRPr lang="en-US"/>
        </a:p>
      </dgm:t>
    </dgm:pt>
    <dgm:pt modelId="{7D10BA17-ED56-44C8-8B36-CF51243B50E6}" type="sibTrans" cxnId="{B77FB172-3A5B-4D04-8BDE-105B7B79A567}">
      <dgm:prSet/>
      <dgm:spPr/>
      <dgm:t>
        <a:bodyPr/>
        <a:lstStyle/>
        <a:p>
          <a:endParaRPr lang="en-US"/>
        </a:p>
      </dgm:t>
    </dgm:pt>
    <dgm:pt modelId="{B9FE380B-F5F0-45DC-AE90-6A565F564E3F}">
      <dgm:prSet/>
      <dgm:spPr/>
      <dgm:t>
        <a:bodyPr tIns="72000" bIns="72000"/>
        <a:lstStyle/>
        <a:p>
          <a:pPr indent="-108000"/>
          <a:r>
            <a:rPr lang="de-AT" dirty="0"/>
            <a:t> Fließtext oder Zusatzangaben können deutlich weniger auffällig sein</a:t>
          </a:r>
          <a:endParaRPr lang="en-US" dirty="0"/>
        </a:p>
      </dgm:t>
    </dgm:pt>
    <dgm:pt modelId="{47CB478F-F401-41D0-ADD6-B26FB3DAADBE}" type="parTrans" cxnId="{8070509F-17DA-4EF2-A6A3-A827D919E044}">
      <dgm:prSet/>
      <dgm:spPr/>
      <dgm:t>
        <a:bodyPr/>
        <a:lstStyle/>
        <a:p>
          <a:endParaRPr lang="en-US"/>
        </a:p>
      </dgm:t>
    </dgm:pt>
    <dgm:pt modelId="{DE55C2BC-CB96-4D8E-A0BA-2C5837CDBCE1}" type="sibTrans" cxnId="{8070509F-17DA-4EF2-A6A3-A827D919E044}">
      <dgm:prSet/>
      <dgm:spPr/>
      <dgm:t>
        <a:bodyPr/>
        <a:lstStyle/>
        <a:p>
          <a:endParaRPr lang="en-US"/>
        </a:p>
      </dgm:t>
    </dgm:pt>
    <dgm:pt modelId="{FF9E08A6-9B20-4A5D-8714-92ED9CC7980B}">
      <dgm:prSet/>
      <dgm:spPr/>
      <dgm:t>
        <a:bodyPr tIns="72000" bIns="72000"/>
        <a:lstStyle/>
        <a:p>
          <a:pPr indent="-108000"/>
          <a:r>
            <a:rPr lang="de-AT" dirty="0"/>
            <a:t> Schrift die gut lesbar ist und mit den bereits festgelegten Schriften harmoniert</a:t>
          </a:r>
          <a:endParaRPr lang="en-US" dirty="0"/>
        </a:p>
      </dgm:t>
    </dgm:pt>
    <dgm:pt modelId="{B8E4C918-E72A-41B4-9501-56568EE2151A}" type="parTrans" cxnId="{260C0F7A-154C-48A8-A817-E7F1DECCFD75}">
      <dgm:prSet/>
      <dgm:spPr/>
      <dgm:t>
        <a:bodyPr/>
        <a:lstStyle/>
        <a:p>
          <a:endParaRPr lang="en-US"/>
        </a:p>
      </dgm:t>
    </dgm:pt>
    <dgm:pt modelId="{281F55BF-7A3C-4EBB-8480-A0AD971DFABF}" type="sibTrans" cxnId="{260C0F7A-154C-48A8-A817-E7F1DECCFD75}">
      <dgm:prSet/>
      <dgm:spPr/>
      <dgm:t>
        <a:bodyPr/>
        <a:lstStyle/>
        <a:p>
          <a:endParaRPr lang="en-US"/>
        </a:p>
      </dgm:t>
    </dgm:pt>
    <dgm:pt modelId="{5A29800F-AFA3-4C39-985F-AC0D7E9D51EE}">
      <dgm:prSet/>
      <dgm:spPr/>
      <dgm:t>
        <a:bodyPr/>
        <a:lstStyle/>
        <a:p>
          <a:r>
            <a:rPr lang="de-AT"/>
            <a:t>Schritt 4: Typografieeffekte</a:t>
          </a:r>
          <a:endParaRPr lang="en-US"/>
        </a:p>
      </dgm:t>
    </dgm:pt>
    <dgm:pt modelId="{437EEC3D-ED02-4967-87D3-490353B204F4}" type="parTrans" cxnId="{67242B5D-09B8-45DB-B794-2D97CC31151B}">
      <dgm:prSet/>
      <dgm:spPr/>
      <dgm:t>
        <a:bodyPr/>
        <a:lstStyle/>
        <a:p>
          <a:endParaRPr lang="en-US"/>
        </a:p>
      </dgm:t>
    </dgm:pt>
    <dgm:pt modelId="{C350392B-93F9-4F55-BDE4-D9432507EB05}" type="sibTrans" cxnId="{67242B5D-09B8-45DB-B794-2D97CC31151B}">
      <dgm:prSet/>
      <dgm:spPr/>
      <dgm:t>
        <a:bodyPr/>
        <a:lstStyle/>
        <a:p>
          <a:endParaRPr lang="en-US"/>
        </a:p>
      </dgm:t>
    </dgm:pt>
    <dgm:pt modelId="{89C5BA0A-4429-4142-BA1A-3A92DEA8F5B7}">
      <dgm:prSet custT="1"/>
      <dgm:spPr/>
      <dgm:t>
        <a:bodyPr lIns="144000" tIns="72000" rIns="72000" bIns="72000"/>
        <a:lstStyle/>
        <a:p>
          <a:pPr marL="57150" lvl="1" indent="-108000" algn="l" defTabSz="400050">
            <a:lnSpc>
              <a:spcPct val="90000"/>
            </a:lnSpc>
            <a:spcBef>
              <a:spcPct val="0"/>
            </a:spcBef>
            <a:spcAft>
              <a:spcPct val="20000"/>
            </a:spcAft>
            <a:buChar char="•"/>
          </a:pPr>
          <a:r>
            <a:rPr lang="de-AT" sz="900" kern="1200" dirty="0">
              <a:solidFill>
                <a:prstClr val="black">
                  <a:hueOff val="0"/>
                  <a:satOff val="0"/>
                  <a:lumOff val="0"/>
                  <a:alphaOff val="0"/>
                </a:prstClr>
              </a:solidFill>
              <a:latin typeface="Calibri" panose="020F0502020204030204"/>
              <a:ea typeface="+mn-ea"/>
              <a:cs typeface="+mn-cs"/>
            </a:rPr>
            <a:t> Effektmöglichkeiten für Schriften</a:t>
          </a:r>
          <a:endParaRPr lang="en-US" sz="900" kern="1200" dirty="0">
            <a:solidFill>
              <a:prstClr val="black">
                <a:hueOff val="0"/>
                <a:satOff val="0"/>
                <a:lumOff val="0"/>
                <a:alphaOff val="0"/>
              </a:prstClr>
            </a:solidFill>
            <a:latin typeface="Calibri" panose="020F0502020204030204"/>
            <a:ea typeface="+mn-ea"/>
            <a:cs typeface="+mn-cs"/>
          </a:endParaRPr>
        </a:p>
      </dgm:t>
    </dgm:pt>
    <dgm:pt modelId="{3D9280E7-386F-42CF-ACBC-71C984F26102}" type="parTrans" cxnId="{F78D4EC6-9F93-424A-882F-31244843F4B8}">
      <dgm:prSet/>
      <dgm:spPr/>
      <dgm:t>
        <a:bodyPr/>
        <a:lstStyle/>
        <a:p>
          <a:endParaRPr lang="en-US"/>
        </a:p>
      </dgm:t>
    </dgm:pt>
    <dgm:pt modelId="{6DCAC643-5DC5-41DB-BEA1-8E45BCC1D0E8}" type="sibTrans" cxnId="{F78D4EC6-9F93-424A-882F-31244843F4B8}">
      <dgm:prSet/>
      <dgm:spPr/>
      <dgm:t>
        <a:bodyPr/>
        <a:lstStyle/>
        <a:p>
          <a:endParaRPr lang="en-US"/>
        </a:p>
      </dgm:t>
    </dgm:pt>
    <dgm:pt modelId="{AAEF6A90-9D96-4B89-BDF5-CF69513B1DAF}">
      <dgm:prSet custT="1"/>
      <dgm:spPr/>
      <dgm:t>
        <a:bodyPr lIns="144000" tIns="72000" rIns="72000" bIns="72000"/>
        <a:lstStyle/>
        <a:p>
          <a:pPr marL="57150" lvl="1" indent="-108000" algn="l" defTabSz="400050">
            <a:lnSpc>
              <a:spcPct val="90000"/>
            </a:lnSpc>
            <a:spcBef>
              <a:spcPct val="0"/>
            </a:spcBef>
            <a:spcAft>
              <a:spcPct val="20000"/>
            </a:spcAft>
            <a:buChar char="•"/>
          </a:pPr>
          <a:r>
            <a:rPr lang="de-AT" sz="900" kern="1200" dirty="0">
              <a:solidFill>
                <a:prstClr val="black">
                  <a:hueOff val="0"/>
                  <a:satOff val="0"/>
                  <a:lumOff val="0"/>
                  <a:alphaOff val="0"/>
                </a:prstClr>
              </a:solidFill>
              <a:latin typeface="Calibri" panose="020F0502020204030204"/>
              <a:ea typeface="+mn-ea"/>
              <a:cs typeface="+mn-cs"/>
            </a:rPr>
            <a:t> Beispielsweise: groß und plakativ einsetzen oder im Gegensatz dazu klein und zurückgenommen</a:t>
          </a:r>
          <a:endParaRPr lang="en-US" sz="900" kern="1200" dirty="0">
            <a:solidFill>
              <a:prstClr val="black">
                <a:hueOff val="0"/>
                <a:satOff val="0"/>
                <a:lumOff val="0"/>
                <a:alphaOff val="0"/>
              </a:prstClr>
            </a:solidFill>
            <a:latin typeface="Calibri" panose="020F0502020204030204"/>
            <a:ea typeface="+mn-ea"/>
            <a:cs typeface="+mn-cs"/>
          </a:endParaRPr>
        </a:p>
      </dgm:t>
    </dgm:pt>
    <dgm:pt modelId="{5F989AD1-211F-40F4-B8BA-5B04099D181F}" type="parTrans" cxnId="{91DE6F6A-DC3A-49F2-96D3-D0C66ABE8022}">
      <dgm:prSet/>
      <dgm:spPr/>
      <dgm:t>
        <a:bodyPr/>
        <a:lstStyle/>
        <a:p>
          <a:endParaRPr lang="en-US"/>
        </a:p>
      </dgm:t>
    </dgm:pt>
    <dgm:pt modelId="{C496D526-D18A-4128-B381-D0EE4783B4EA}" type="sibTrans" cxnId="{91DE6F6A-DC3A-49F2-96D3-D0C66ABE8022}">
      <dgm:prSet/>
      <dgm:spPr/>
      <dgm:t>
        <a:bodyPr/>
        <a:lstStyle/>
        <a:p>
          <a:endParaRPr lang="en-US"/>
        </a:p>
      </dgm:t>
    </dgm:pt>
    <dgm:pt modelId="{1DD7628E-59F4-4CFD-927C-C53E0D2638DF}">
      <dgm:prSet custT="1"/>
      <dgm:spPr/>
      <dgm:t>
        <a:bodyPr lIns="144000" tIns="72000" rIns="72000" bIns="72000"/>
        <a:lstStyle/>
        <a:p>
          <a:pPr marL="57150" lvl="1" indent="-108000" algn="l" defTabSz="400050">
            <a:lnSpc>
              <a:spcPct val="90000"/>
            </a:lnSpc>
            <a:spcBef>
              <a:spcPct val="0"/>
            </a:spcBef>
            <a:spcAft>
              <a:spcPct val="20000"/>
            </a:spcAft>
            <a:buChar char="•"/>
          </a:pPr>
          <a:r>
            <a:rPr lang="de-AT" sz="900" kern="1200" dirty="0">
              <a:solidFill>
                <a:prstClr val="black">
                  <a:hueOff val="0"/>
                  <a:satOff val="0"/>
                  <a:lumOff val="0"/>
                  <a:alphaOff val="0"/>
                </a:prstClr>
              </a:solidFill>
              <a:latin typeface="Calibri" panose="020F0502020204030204"/>
              <a:ea typeface="+mn-ea"/>
              <a:cs typeface="+mn-cs"/>
            </a:rPr>
            <a:t> Transparente Bereiche innerhalb der Buchstaben, harte Schlagschatten oder gestrichelte Bereiche ebenfalls beliebte Möglichkeit um mehr Unterschiede zu erzeugen</a:t>
          </a:r>
          <a:endParaRPr lang="en-US" sz="900" kern="1200" dirty="0">
            <a:solidFill>
              <a:prstClr val="black">
                <a:hueOff val="0"/>
                <a:satOff val="0"/>
                <a:lumOff val="0"/>
                <a:alphaOff val="0"/>
              </a:prstClr>
            </a:solidFill>
            <a:latin typeface="Calibri" panose="020F0502020204030204"/>
            <a:ea typeface="+mn-ea"/>
            <a:cs typeface="+mn-cs"/>
          </a:endParaRPr>
        </a:p>
      </dgm:t>
    </dgm:pt>
    <dgm:pt modelId="{71BA7CED-4D57-4025-8E81-A373C7FB5012}" type="parTrans" cxnId="{010FBE2D-8172-4C1D-B609-C81681446EA5}">
      <dgm:prSet/>
      <dgm:spPr/>
      <dgm:t>
        <a:bodyPr/>
        <a:lstStyle/>
        <a:p>
          <a:endParaRPr lang="en-US"/>
        </a:p>
      </dgm:t>
    </dgm:pt>
    <dgm:pt modelId="{A5A4EA37-EB22-4961-811B-D42BEE34812E}" type="sibTrans" cxnId="{010FBE2D-8172-4C1D-B609-C81681446EA5}">
      <dgm:prSet/>
      <dgm:spPr/>
      <dgm:t>
        <a:bodyPr/>
        <a:lstStyle/>
        <a:p>
          <a:endParaRPr lang="en-US"/>
        </a:p>
      </dgm:t>
    </dgm:pt>
    <dgm:pt modelId="{7AD199F1-53E8-4918-B0A7-7ACAF808998E}" type="pres">
      <dgm:prSet presAssocID="{928A86FD-D1C1-400E-B738-671BFD272932}" presName="linear" presStyleCnt="0">
        <dgm:presLayoutVars>
          <dgm:animLvl val="lvl"/>
          <dgm:resizeHandles val="exact"/>
        </dgm:presLayoutVars>
      </dgm:prSet>
      <dgm:spPr/>
    </dgm:pt>
    <dgm:pt modelId="{6B63A0CE-2136-4A8A-896B-DC6B41C51F2E}" type="pres">
      <dgm:prSet presAssocID="{3CFEA424-917A-4DE4-9FA6-61653AC21D3F}" presName="parentText" presStyleLbl="node1" presStyleIdx="0" presStyleCnt="5">
        <dgm:presLayoutVars>
          <dgm:chMax val="0"/>
          <dgm:bulletEnabled val="1"/>
        </dgm:presLayoutVars>
      </dgm:prSet>
      <dgm:spPr/>
    </dgm:pt>
    <dgm:pt modelId="{48296EA7-C438-4939-963D-8F278922DF00}" type="pres">
      <dgm:prSet presAssocID="{D28692A7-58ED-4C38-B29D-5892F9BD63B2}" presName="spacer" presStyleCnt="0"/>
      <dgm:spPr/>
    </dgm:pt>
    <dgm:pt modelId="{C951F073-6531-4D8D-B1D7-D85FABBD4D9C}" type="pres">
      <dgm:prSet presAssocID="{82F81285-0181-404D-AD0D-78AB20086057}" presName="parentText" presStyleLbl="node1" presStyleIdx="1" presStyleCnt="5">
        <dgm:presLayoutVars>
          <dgm:chMax val="0"/>
          <dgm:bulletEnabled val="1"/>
        </dgm:presLayoutVars>
      </dgm:prSet>
      <dgm:spPr/>
    </dgm:pt>
    <dgm:pt modelId="{889063B1-C75D-4A0A-8951-80221E212647}" type="pres">
      <dgm:prSet presAssocID="{82F81285-0181-404D-AD0D-78AB20086057}" presName="childText" presStyleLbl="revTx" presStyleIdx="0" presStyleCnt="4">
        <dgm:presLayoutVars>
          <dgm:bulletEnabled val="1"/>
        </dgm:presLayoutVars>
      </dgm:prSet>
      <dgm:spPr/>
    </dgm:pt>
    <dgm:pt modelId="{D0136D7A-FF41-447E-8B63-3DDF2B123BE7}" type="pres">
      <dgm:prSet presAssocID="{AB12D065-E1B6-4AEE-BEC4-665E61849A53}" presName="parentText" presStyleLbl="node1" presStyleIdx="2" presStyleCnt="5">
        <dgm:presLayoutVars>
          <dgm:chMax val="0"/>
          <dgm:bulletEnabled val="1"/>
        </dgm:presLayoutVars>
      </dgm:prSet>
      <dgm:spPr/>
    </dgm:pt>
    <dgm:pt modelId="{4A31BD4F-0A06-4376-A7A6-CC94263DDA16}" type="pres">
      <dgm:prSet presAssocID="{AB12D065-E1B6-4AEE-BEC4-665E61849A53}" presName="childText" presStyleLbl="revTx" presStyleIdx="1" presStyleCnt="4">
        <dgm:presLayoutVars>
          <dgm:bulletEnabled val="1"/>
        </dgm:presLayoutVars>
      </dgm:prSet>
      <dgm:spPr/>
    </dgm:pt>
    <dgm:pt modelId="{6111E9E1-746F-4C98-A3A3-76483A2B13B4}" type="pres">
      <dgm:prSet presAssocID="{89C672F4-4D4F-4AEF-8DCF-09012CA09747}" presName="parentText" presStyleLbl="node1" presStyleIdx="3" presStyleCnt="5">
        <dgm:presLayoutVars>
          <dgm:chMax val="0"/>
          <dgm:bulletEnabled val="1"/>
        </dgm:presLayoutVars>
      </dgm:prSet>
      <dgm:spPr/>
    </dgm:pt>
    <dgm:pt modelId="{D2C06491-EB59-4512-B3BC-6C69B8C8EF97}" type="pres">
      <dgm:prSet presAssocID="{89C672F4-4D4F-4AEF-8DCF-09012CA09747}" presName="childText" presStyleLbl="revTx" presStyleIdx="2" presStyleCnt="4">
        <dgm:presLayoutVars>
          <dgm:bulletEnabled val="1"/>
        </dgm:presLayoutVars>
      </dgm:prSet>
      <dgm:spPr/>
    </dgm:pt>
    <dgm:pt modelId="{B59CE0B7-857A-41D0-BBA0-C62C1E93CB74}" type="pres">
      <dgm:prSet presAssocID="{5A29800F-AFA3-4C39-985F-AC0D7E9D51EE}" presName="parentText" presStyleLbl="node1" presStyleIdx="4" presStyleCnt="5">
        <dgm:presLayoutVars>
          <dgm:chMax val="0"/>
          <dgm:bulletEnabled val="1"/>
        </dgm:presLayoutVars>
      </dgm:prSet>
      <dgm:spPr/>
    </dgm:pt>
    <dgm:pt modelId="{DD40CC6A-2A73-412D-9A0A-45D5ED202693}" type="pres">
      <dgm:prSet presAssocID="{5A29800F-AFA3-4C39-985F-AC0D7E9D51EE}" presName="childText" presStyleLbl="revTx" presStyleIdx="3" presStyleCnt="4">
        <dgm:presLayoutVars>
          <dgm:bulletEnabled val="1"/>
        </dgm:presLayoutVars>
      </dgm:prSet>
      <dgm:spPr/>
    </dgm:pt>
  </dgm:ptLst>
  <dgm:cxnLst>
    <dgm:cxn modelId="{704B4A09-8967-4DA1-8919-33E5156E299A}" srcId="{82F81285-0181-404D-AD0D-78AB20086057}" destId="{E3835065-4295-4758-8A0F-6D263305E7A6}" srcOrd="0" destOrd="0" parTransId="{AB959E9A-AE70-4B10-A7C1-B72D538D4E30}" sibTransId="{E7B8AB7F-3F58-426F-B532-09E898FA98F7}"/>
    <dgm:cxn modelId="{6E492615-ECCB-4D94-ABC7-5AEE1687E4CF}" type="presOf" srcId="{2CD9D0C5-59F7-43CD-8108-021F9F662169}" destId="{4A31BD4F-0A06-4376-A7A6-CC94263DDA16}" srcOrd="0" destOrd="0" presId="urn:microsoft.com/office/officeart/2005/8/layout/vList2"/>
    <dgm:cxn modelId="{D11B8215-C48C-4E2F-BEC5-3842D2F6C4A0}" type="presOf" srcId="{928A86FD-D1C1-400E-B738-671BFD272932}" destId="{7AD199F1-53E8-4918-B0A7-7ACAF808998E}" srcOrd="0" destOrd="0" presId="urn:microsoft.com/office/officeart/2005/8/layout/vList2"/>
    <dgm:cxn modelId="{010FBE2D-8172-4C1D-B609-C81681446EA5}" srcId="{5A29800F-AFA3-4C39-985F-AC0D7E9D51EE}" destId="{1DD7628E-59F4-4CFD-927C-C53E0D2638DF}" srcOrd="2" destOrd="0" parTransId="{71BA7CED-4D57-4025-8E81-A373C7FB5012}" sibTransId="{A5A4EA37-EB22-4961-811B-D42BEE34812E}"/>
    <dgm:cxn modelId="{1DBA3830-A030-4021-B630-36A657C54DA2}" type="presOf" srcId="{E3835065-4295-4758-8A0F-6D263305E7A6}" destId="{889063B1-C75D-4A0A-8951-80221E212647}" srcOrd="0" destOrd="0" presId="urn:microsoft.com/office/officeart/2005/8/layout/vList2"/>
    <dgm:cxn modelId="{67242B5D-09B8-45DB-B794-2D97CC31151B}" srcId="{928A86FD-D1C1-400E-B738-671BFD272932}" destId="{5A29800F-AFA3-4C39-985F-AC0D7E9D51EE}" srcOrd="4" destOrd="0" parTransId="{437EEC3D-ED02-4967-87D3-490353B204F4}" sibTransId="{C350392B-93F9-4F55-BDE4-D9432507EB05}"/>
    <dgm:cxn modelId="{81B63E43-EA5A-4B6C-BB53-C3EE52995BC6}" type="presOf" srcId="{89C5BA0A-4429-4142-BA1A-3A92DEA8F5B7}" destId="{DD40CC6A-2A73-412D-9A0A-45D5ED202693}" srcOrd="0" destOrd="0" presId="urn:microsoft.com/office/officeart/2005/8/layout/vList2"/>
    <dgm:cxn modelId="{6DF51744-79B1-4FEA-96AC-9B5FBA2148B8}" type="presOf" srcId="{B9FE380B-F5F0-45DC-AE90-6A565F564E3F}" destId="{D2C06491-EB59-4512-B3BC-6C69B8C8EF97}" srcOrd="0" destOrd="0" presId="urn:microsoft.com/office/officeart/2005/8/layout/vList2"/>
    <dgm:cxn modelId="{ECDC8964-AD46-4E9E-9074-8FE9136B7728}" srcId="{928A86FD-D1C1-400E-B738-671BFD272932}" destId="{3CFEA424-917A-4DE4-9FA6-61653AC21D3F}" srcOrd="0" destOrd="0" parTransId="{1B368EA5-9672-4145-91E9-4685BD9B52F9}" sibTransId="{D28692A7-58ED-4C38-B29D-5892F9BD63B2}"/>
    <dgm:cxn modelId="{91DE6F6A-DC3A-49F2-96D3-D0C66ABE8022}" srcId="{5A29800F-AFA3-4C39-985F-AC0D7E9D51EE}" destId="{AAEF6A90-9D96-4B89-BDF5-CF69513B1DAF}" srcOrd="1" destOrd="0" parTransId="{5F989AD1-211F-40F4-B8BA-5B04099D181F}" sibTransId="{C496D526-D18A-4128-B381-D0EE4783B4EA}"/>
    <dgm:cxn modelId="{475DF36C-D2ED-4C00-AD9A-E96087A86EDE}" type="presOf" srcId="{5A29800F-AFA3-4C39-985F-AC0D7E9D51EE}" destId="{B59CE0B7-857A-41D0-BBA0-C62C1E93CB74}" srcOrd="0" destOrd="0" presId="urn:microsoft.com/office/officeart/2005/8/layout/vList2"/>
    <dgm:cxn modelId="{FA25C94D-E675-4711-B86D-506EB7E7B80E}" srcId="{AB12D065-E1B6-4AEE-BEC4-665E61849A53}" destId="{2CD9D0C5-59F7-43CD-8108-021F9F662169}" srcOrd="0" destOrd="0" parTransId="{E8926BF9-0C39-4FAC-BFB9-7C540E5F978D}" sibTransId="{F11A6ABC-A334-4642-8D88-41AF65D5FE7E}"/>
    <dgm:cxn modelId="{C353904F-5FCD-46EE-8F4C-32F7D196B0A8}" type="presOf" srcId="{1DD7628E-59F4-4CFD-927C-C53E0D2638DF}" destId="{DD40CC6A-2A73-412D-9A0A-45D5ED202693}" srcOrd="0" destOrd="2" presId="urn:microsoft.com/office/officeart/2005/8/layout/vList2"/>
    <dgm:cxn modelId="{B77FB172-3A5B-4D04-8BDE-105B7B79A567}" srcId="{928A86FD-D1C1-400E-B738-671BFD272932}" destId="{89C672F4-4D4F-4AEF-8DCF-09012CA09747}" srcOrd="3" destOrd="0" parTransId="{9ABA4443-6F6E-44CA-B6F2-6BEB333DCFCB}" sibTransId="{7D10BA17-ED56-44C8-8B36-CF51243B50E6}"/>
    <dgm:cxn modelId="{04A50F58-C886-49C1-B572-03A749FD83B4}" type="presOf" srcId="{AAEF6A90-9D96-4B89-BDF5-CF69513B1DAF}" destId="{DD40CC6A-2A73-412D-9A0A-45D5ED202693}" srcOrd="0" destOrd="1" presId="urn:microsoft.com/office/officeart/2005/8/layout/vList2"/>
    <dgm:cxn modelId="{260C0F7A-154C-48A8-A817-E7F1DECCFD75}" srcId="{89C672F4-4D4F-4AEF-8DCF-09012CA09747}" destId="{FF9E08A6-9B20-4A5D-8714-92ED9CC7980B}" srcOrd="1" destOrd="0" parTransId="{B8E4C918-E72A-41B4-9501-56568EE2151A}" sibTransId="{281F55BF-7A3C-4EBB-8480-A0AD971DFABF}"/>
    <dgm:cxn modelId="{C181AB5A-451A-4F5A-A9F3-CEAE643ACAAF}" type="presOf" srcId="{82F81285-0181-404D-AD0D-78AB20086057}" destId="{C951F073-6531-4D8D-B1D7-D85FABBD4D9C}" srcOrd="0" destOrd="0" presId="urn:microsoft.com/office/officeart/2005/8/layout/vList2"/>
    <dgm:cxn modelId="{81204B7D-0C2B-4936-810F-CEC983C91951}" type="presOf" srcId="{3CFEA424-917A-4DE4-9FA6-61653AC21D3F}" destId="{6B63A0CE-2136-4A8A-896B-DC6B41C51F2E}" srcOrd="0" destOrd="0" presId="urn:microsoft.com/office/officeart/2005/8/layout/vList2"/>
    <dgm:cxn modelId="{71370590-2FD2-4007-8FFA-DF14CE4846AA}" type="presOf" srcId="{89C672F4-4D4F-4AEF-8DCF-09012CA09747}" destId="{6111E9E1-746F-4C98-A3A3-76483A2B13B4}" srcOrd="0" destOrd="0" presId="urn:microsoft.com/office/officeart/2005/8/layout/vList2"/>
    <dgm:cxn modelId="{8070509F-17DA-4EF2-A6A3-A827D919E044}" srcId="{89C672F4-4D4F-4AEF-8DCF-09012CA09747}" destId="{B9FE380B-F5F0-45DC-AE90-6A565F564E3F}" srcOrd="0" destOrd="0" parTransId="{47CB478F-F401-41D0-ADD6-B26FB3DAADBE}" sibTransId="{DE55C2BC-CB96-4D8E-A0BA-2C5837CDBCE1}"/>
    <dgm:cxn modelId="{FF592EBE-FC0E-4828-AF0A-9603D845F4F7}" srcId="{928A86FD-D1C1-400E-B738-671BFD272932}" destId="{82F81285-0181-404D-AD0D-78AB20086057}" srcOrd="1" destOrd="0" parTransId="{B3A96821-3295-450B-8046-1153B09725DB}" sibTransId="{5B52BD5D-3209-477A-9438-6EA4D62CA798}"/>
    <dgm:cxn modelId="{F78D4EC6-9F93-424A-882F-31244843F4B8}" srcId="{5A29800F-AFA3-4C39-985F-AC0D7E9D51EE}" destId="{89C5BA0A-4429-4142-BA1A-3A92DEA8F5B7}" srcOrd="0" destOrd="0" parTransId="{3D9280E7-386F-42CF-ACBC-71C984F26102}" sibTransId="{6DCAC643-5DC5-41DB-BEA1-8E45BCC1D0E8}"/>
    <dgm:cxn modelId="{F71831D4-19AE-4C80-90E2-4B7B80060BF7}" type="presOf" srcId="{AB12D065-E1B6-4AEE-BEC4-665E61849A53}" destId="{D0136D7A-FF41-447E-8B63-3DDF2B123BE7}" srcOrd="0" destOrd="0" presId="urn:microsoft.com/office/officeart/2005/8/layout/vList2"/>
    <dgm:cxn modelId="{AF9431D5-2D4F-4225-A2BB-7204373B4208}" srcId="{928A86FD-D1C1-400E-B738-671BFD272932}" destId="{AB12D065-E1B6-4AEE-BEC4-665E61849A53}" srcOrd="2" destOrd="0" parTransId="{BEA37A52-4611-49BF-B660-B06F69E64556}" sibTransId="{D54EEFCF-CFA0-471B-BDA4-77D9E243CA15}"/>
    <dgm:cxn modelId="{D491D5F1-75DE-42C4-B080-E0ED00BFC911}" type="presOf" srcId="{FF9E08A6-9B20-4A5D-8714-92ED9CC7980B}" destId="{D2C06491-EB59-4512-B3BC-6C69B8C8EF97}" srcOrd="0" destOrd="1" presId="urn:microsoft.com/office/officeart/2005/8/layout/vList2"/>
    <dgm:cxn modelId="{7DC2EDB9-C2A9-4DE0-BF78-B2C25C1CE130}" type="presParOf" srcId="{7AD199F1-53E8-4918-B0A7-7ACAF808998E}" destId="{6B63A0CE-2136-4A8A-896B-DC6B41C51F2E}" srcOrd="0" destOrd="0" presId="urn:microsoft.com/office/officeart/2005/8/layout/vList2"/>
    <dgm:cxn modelId="{36BBC2FF-8CF7-4B24-B37D-FF023E859DB9}" type="presParOf" srcId="{7AD199F1-53E8-4918-B0A7-7ACAF808998E}" destId="{48296EA7-C438-4939-963D-8F278922DF00}" srcOrd="1" destOrd="0" presId="urn:microsoft.com/office/officeart/2005/8/layout/vList2"/>
    <dgm:cxn modelId="{B3109BB1-7057-4D30-BBD8-8C4FBABF85B8}" type="presParOf" srcId="{7AD199F1-53E8-4918-B0A7-7ACAF808998E}" destId="{C951F073-6531-4D8D-B1D7-D85FABBD4D9C}" srcOrd="2" destOrd="0" presId="urn:microsoft.com/office/officeart/2005/8/layout/vList2"/>
    <dgm:cxn modelId="{C23DB80B-0AA9-4901-9416-BBABF511B877}" type="presParOf" srcId="{7AD199F1-53E8-4918-B0A7-7ACAF808998E}" destId="{889063B1-C75D-4A0A-8951-80221E212647}" srcOrd="3" destOrd="0" presId="urn:microsoft.com/office/officeart/2005/8/layout/vList2"/>
    <dgm:cxn modelId="{7E13D35B-8502-4E8B-A228-6B5C5BC9302A}" type="presParOf" srcId="{7AD199F1-53E8-4918-B0A7-7ACAF808998E}" destId="{D0136D7A-FF41-447E-8B63-3DDF2B123BE7}" srcOrd="4" destOrd="0" presId="urn:microsoft.com/office/officeart/2005/8/layout/vList2"/>
    <dgm:cxn modelId="{15A80F30-8B60-48BA-BB9F-D0DF4BC6F435}" type="presParOf" srcId="{7AD199F1-53E8-4918-B0A7-7ACAF808998E}" destId="{4A31BD4F-0A06-4376-A7A6-CC94263DDA16}" srcOrd="5" destOrd="0" presId="urn:microsoft.com/office/officeart/2005/8/layout/vList2"/>
    <dgm:cxn modelId="{75053DE2-11DE-4ACC-A014-001319EAB66C}" type="presParOf" srcId="{7AD199F1-53E8-4918-B0A7-7ACAF808998E}" destId="{6111E9E1-746F-4C98-A3A3-76483A2B13B4}" srcOrd="6" destOrd="0" presId="urn:microsoft.com/office/officeart/2005/8/layout/vList2"/>
    <dgm:cxn modelId="{8481ED47-48C0-499B-AF07-770F7B562563}" type="presParOf" srcId="{7AD199F1-53E8-4918-B0A7-7ACAF808998E}" destId="{D2C06491-EB59-4512-B3BC-6C69B8C8EF97}" srcOrd="7" destOrd="0" presId="urn:microsoft.com/office/officeart/2005/8/layout/vList2"/>
    <dgm:cxn modelId="{448AC056-B885-48B8-BCDB-63A89C37EE47}" type="presParOf" srcId="{7AD199F1-53E8-4918-B0A7-7ACAF808998E}" destId="{B59CE0B7-857A-41D0-BBA0-C62C1E93CB74}" srcOrd="8" destOrd="0" presId="urn:microsoft.com/office/officeart/2005/8/layout/vList2"/>
    <dgm:cxn modelId="{64D2EBFB-4142-406E-902D-6C2A556E6653}" type="presParOf" srcId="{7AD199F1-53E8-4918-B0A7-7ACAF808998E}" destId="{DD40CC6A-2A73-412D-9A0A-45D5ED202693}"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A82AC-3F3D-4A15-84B0-8EEF236FCFB0}">
      <dsp:nvSpPr>
        <dsp:cNvPr id="0" name=""/>
        <dsp:cNvSpPr/>
      </dsp:nvSpPr>
      <dsp:spPr>
        <a:xfrm>
          <a:off x="0" y="328218"/>
          <a:ext cx="5115491" cy="4317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DE" sz="1800" kern="1200" dirty="0"/>
            <a:t>Typografie des Flat Designs ist</a:t>
          </a:r>
          <a:endParaRPr lang="en-US" sz="1800" kern="1200" dirty="0"/>
        </a:p>
      </dsp:txBody>
      <dsp:txXfrm>
        <a:off x="21075" y="349293"/>
        <a:ext cx="5073341" cy="389580"/>
      </dsp:txXfrm>
    </dsp:sp>
    <dsp:sp modelId="{C395ADD7-75C5-4535-8EC0-B3B2358205CB}">
      <dsp:nvSpPr>
        <dsp:cNvPr id="0" name=""/>
        <dsp:cNvSpPr/>
      </dsp:nvSpPr>
      <dsp:spPr>
        <a:xfrm>
          <a:off x="0" y="759948"/>
          <a:ext cx="5115491"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41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de-DE" sz="1400" kern="1200"/>
            <a:t>Reduziert</a:t>
          </a:r>
          <a:endParaRPr lang="en-US" sz="1400" kern="1200"/>
        </a:p>
        <a:p>
          <a:pPr marL="114300" lvl="1" indent="-114300" algn="l" defTabSz="622300">
            <a:lnSpc>
              <a:spcPct val="90000"/>
            </a:lnSpc>
            <a:spcBef>
              <a:spcPct val="0"/>
            </a:spcBef>
            <a:spcAft>
              <a:spcPct val="20000"/>
            </a:spcAft>
            <a:buChar char="•"/>
          </a:pPr>
          <a:r>
            <a:rPr lang="de-DE" sz="1400" kern="1200"/>
            <a:t>Verzichtet auf jegliche Effekte</a:t>
          </a:r>
          <a:endParaRPr lang="en-US" sz="1400" kern="1200"/>
        </a:p>
        <a:p>
          <a:pPr marL="114300" lvl="1" indent="-114300" algn="l" defTabSz="622300">
            <a:lnSpc>
              <a:spcPct val="90000"/>
            </a:lnSpc>
            <a:spcBef>
              <a:spcPct val="0"/>
            </a:spcBef>
            <a:spcAft>
              <a:spcPct val="20000"/>
            </a:spcAft>
            <a:buChar char="•"/>
          </a:pPr>
          <a:r>
            <a:rPr lang="de-DE" sz="1400" kern="1200" dirty="0"/>
            <a:t>Wir mit viel Freiraum gesetzt</a:t>
          </a:r>
          <a:endParaRPr lang="en-US" sz="1400" kern="1200" dirty="0"/>
        </a:p>
        <a:p>
          <a:pPr marL="114300" lvl="1" indent="-114300" algn="l" defTabSz="622300">
            <a:lnSpc>
              <a:spcPct val="90000"/>
            </a:lnSpc>
            <a:spcBef>
              <a:spcPct val="0"/>
            </a:spcBef>
            <a:spcAft>
              <a:spcPct val="20000"/>
            </a:spcAft>
            <a:buChar char="•"/>
          </a:pPr>
          <a:r>
            <a:rPr lang="de-DE" sz="1400" kern="1200"/>
            <a:t>Hat ein klares, geometrisches Aussehen</a:t>
          </a:r>
          <a:endParaRPr lang="en-US" sz="1400" kern="1200"/>
        </a:p>
      </dsp:txBody>
      <dsp:txXfrm>
        <a:off x="0" y="759948"/>
        <a:ext cx="5115491" cy="968760"/>
      </dsp:txXfrm>
    </dsp:sp>
    <dsp:sp modelId="{EDEE64FF-B2D3-45D8-A135-E5BC324915EE}">
      <dsp:nvSpPr>
        <dsp:cNvPr id="0" name=""/>
        <dsp:cNvSpPr/>
      </dsp:nvSpPr>
      <dsp:spPr>
        <a:xfrm>
          <a:off x="0" y="1728709"/>
          <a:ext cx="5115491" cy="43173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DE" sz="1800" kern="1200"/>
            <a:t>Favorisierte Schrift überprüfen auf folgende Punkte:</a:t>
          </a:r>
          <a:endParaRPr lang="en-US" sz="1800" kern="1200"/>
        </a:p>
      </dsp:txBody>
      <dsp:txXfrm>
        <a:off x="21075" y="1749784"/>
        <a:ext cx="5073341" cy="389580"/>
      </dsp:txXfrm>
    </dsp:sp>
    <dsp:sp modelId="{506D82E0-570E-4700-8531-F0106872D9C4}">
      <dsp:nvSpPr>
        <dsp:cNvPr id="0" name=""/>
        <dsp:cNvSpPr/>
      </dsp:nvSpPr>
      <dsp:spPr>
        <a:xfrm>
          <a:off x="0" y="2160439"/>
          <a:ext cx="5115491" cy="2459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41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de-DE" sz="1400" kern="1200"/>
            <a:t>Haben die Buchstaben eine gerade und geometrische Form wie z.B. bei der Robot</a:t>
          </a:r>
          <a:endParaRPr lang="en-US" sz="1400" kern="1200"/>
        </a:p>
        <a:p>
          <a:pPr marL="114300" lvl="1" indent="-114300" algn="l" defTabSz="622300">
            <a:lnSpc>
              <a:spcPct val="90000"/>
            </a:lnSpc>
            <a:spcBef>
              <a:spcPct val="0"/>
            </a:spcBef>
            <a:spcAft>
              <a:spcPct val="20000"/>
            </a:spcAft>
            <a:buChar char="•"/>
          </a:pPr>
          <a:r>
            <a:rPr lang="de-DE" sz="1400" kern="1200"/>
            <a:t>Erscheint die Schrift bewusst, wie in einem mathematischen Raster, gebaut, wie z.B. bei der Quicksand?</a:t>
          </a:r>
          <a:endParaRPr lang="en-US" sz="1400" kern="1200"/>
        </a:p>
        <a:p>
          <a:pPr marL="114300" lvl="1" indent="-114300" algn="l" defTabSz="622300">
            <a:lnSpc>
              <a:spcPct val="90000"/>
            </a:lnSpc>
            <a:spcBef>
              <a:spcPct val="0"/>
            </a:spcBef>
            <a:spcAft>
              <a:spcPct val="20000"/>
            </a:spcAft>
            <a:buChar char="•"/>
          </a:pPr>
          <a:r>
            <a:rPr lang="de-DE" sz="1400" kern="1200" dirty="0"/>
            <a:t>Wurde überflüssigen Details und Zierelemente auf ein Minimum reduziert, wie z.B. bei Serifen der Josefin </a:t>
          </a:r>
          <a:r>
            <a:rPr lang="de-DE" sz="1400" kern="1200" dirty="0" err="1"/>
            <a:t>Slab</a:t>
          </a:r>
          <a:r>
            <a:rPr lang="de-DE" sz="1400" kern="1200" dirty="0"/>
            <a:t>?</a:t>
          </a:r>
          <a:endParaRPr lang="en-US" sz="1400" kern="1200" dirty="0"/>
        </a:p>
        <a:p>
          <a:pPr marL="114300" lvl="1" indent="-114300" algn="l" defTabSz="622300">
            <a:lnSpc>
              <a:spcPct val="90000"/>
            </a:lnSpc>
            <a:spcBef>
              <a:spcPct val="0"/>
            </a:spcBef>
            <a:spcAft>
              <a:spcPct val="20000"/>
            </a:spcAft>
            <a:buChar char="•"/>
          </a:pPr>
          <a:r>
            <a:rPr lang="de-DE" sz="1400" kern="1200"/>
            <a:t>Sind die Strichstären gleich groß und ausgewogen wie z.B. bei der Lato?</a:t>
          </a:r>
          <a:endParaRPr lang="en-US" sz="1400" kern="1200"/>
        </a:p>
        <a:p>
          <a:pPr marL="114300" lvl="1" indent="-114300" algn="l" defTabSz="622300">
            <a:lnSpc>
              <a:spcPct val="90000"/>
            </a:lnSpc>
            <a:spcBef>
              <a:spcPct val="0"/>
            </a:spcBef>
            <a:spcAft>
              <a:spcPct val="20000"/>
            </a:spcAft>
            <a:buChar char="•"/>
          </a:pPr>
          <a:r>
            <a:rPr lang="de-DE" sz="1400" kern="1200" dirty="0"/>
            <a:t>Ist es ein offenes Schriftbild mit großen Punzen (der Innenraum in Buchstaben), wie z.B. bei der </a:t>
          </a:r>
          <a:r>
            <a:rPr lang="de-DE" sz="1400" kern="1200" dirty="0" err="1"/>
            <a:t>Corbert</a:t>
          </a:r>
          <a:r>
            <a:rPr lang="de-DE" sz="1400" kern="1200" dirty="0"/>
            <a:t>?</a:t>
          </a:r>
          <a:endParaRPr lang="en-US" sz="1400" kern="1200" dirty="0"/>
        </a:p>
        <a:p>
          <a:pPr marL="114300" lvl="1" indent="-114300" algn="l" defTabSz="622300">
            <a:lnSpc>
              <a:spcPct val="90000"/>
            </a:lnSpc>
            <a:spcBef>
              <a:spcPct val="0"/>
            </a:spcBef>
            <a:spcAft>
              <a:spcPct val="20000"/>
            </a:spcAft>
            <a:buChar char="•"/>
          </a:pPr>
          <a:r>
            <a:rPr lang="de-DE" sz="1400" kern="1200" dirty="0"/>
            <a:t>Lässt sich die Schrift leicht lesen?</a:t>
          </a:r>
          <a:endParaRPr lang="en-US" sz="1400" kern="1200" dirty="0"/>
        </a:p>
      </dsp:txBody>
      <dsp:txXfrm>
        <a:off x="0" y="2160439"/>
        <a:ext cx="5115491" cy="24591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63A0CE-2136-4A8A-896B-DC6B41C51F2E}">
      <dsp:nvSpPr>
        <dsp:cNvPr id="0" name=""/>
        <dsp:cNvSpPr/>
      </dsp:nvSpPr>
      <dsp:spPr>
        <a:xfrm>
          <a:off x="0" y="40736"/>
          <a:ext cx="5115491" cy="6048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de-AT" sz="1100" kern="1200"/>
            <a:t>Im Vintage Design sollte es viel zu entdecken geben, daher sind hier Mischungen von mehreren, duraus auch ungewöhnlichen Schriften erlaubt. Die Bedeutung der Lesbarkeit tritt bei diesem Stil sogar etwas in den Hintergrund</a:t>
          </a:r>
          <a:endParaRPr lang="en-US" sz="1100" kern="1200"/>
        </a:p>
      </dsp:txBody>
      <dsp:txXfrm>
        <a:off x="29528" y="70264"/>
        <a:ext cx="5056435" cy="545834"/>
      </dsp:txXfrm>
    </dsp:sp>
    <dsp:sp modelId="{C951F073-6531-4D8D-B1D7-D85FABBD4D9C}">
      <dsp:nvSpPr>
        <dsp:cNvPr id="0" name=""/>
        <dsp:cNvSpPr/>
      </dsp:nvSpPr>
      <dsp:spPr>
        <a:xfrm>
          <a:off x="0" y="677306"/>
          <a:ext cx="5115491" cy="604890"/>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de-AT" sz="1100" kern="1200"/>
            <a:t>Schritt 1: Einheiten</a:t>
          </a:r>
          <a:endParaRPr lang="en-US" sz="1100" kern="1200"/>
        </a:p>
      </dsp:txBody>
      <dsp:txXfrm>
        <a:off x="29528" y="706834"/>
        <a:ext cx="5056435" cy="545834"/>
      </dsp:txXfrm>
    </dsp:sp>
    <dsp:sp modelId="{889063B1-C75D-4A0A-8951-80221E212647}">
      <dsp:nvSpPr>
        <dsp:cNvPr id="0" name=""/>
        <dsp:cNvSpPr/>
      </dsp:nvSpPr>
      <dsp:spPr>
        <a:xfrm>
          <a:off x="0" y="1282196"/>
          <a:ext cx="5115491" cy="27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417" tIns="72000" rIns="64008" bIns="72000" numCol="1" spcCol="1270" anchor="t" anchorCtr="0">
          <a:noAutofit/>
        </a:bodyPr>
        <a:lstStyle/>
        <a:p>
          <a:pPr marL="57150" lvl="1" indent="-108000" algn="l" defTabSz="400050">
            <a:lnSpc>
              <a:spcPct val="90000"/>
            </a:lnSpc>
            <a:spcBef>
              <a:spcPct val="0"/>
            </a:spcBef>
            <a:spcAft>
              <a:spcPct val="20000"/>
            </a:spcAft>
            <a:buChar char="•"/>
          </a:pPr>
          <a:r>
            <a:rPr lang="de-AT" sz="900" kern="1200" dirty="0">
              <a:solidFill>
                <a:prstClr val="black">
                  <a:hueOff val="0"/>
                  <a:satOff val="0"/>
                  <a:lumOff val="0"/>
                  <a:alphaOff val="0"/>
                </a:prstClr>
              </a:solidFill>
              <a:latin typeface="Calibri" panose="020F0502020204030204"/>
              <a:ea typeface="+mn-ea"/>
              <a:cs typeface="+mn-cs"/>
            </a:rPr>
            <a:t> Festlegen, wie viele Sinneinheiten das Design hat und wie wichtig diese für den Inhalt sind</a:t>
          </a:r>
          <a:endParaRPr lang="en-US" sz="900" kern="1200" dirty="0">
            <a:solidFill>
              <a:prstClr val="black">
                <a:hueOff val="0"/>
                <a:satOff val="0"/>
                <a:lumOff val="0"/>
                <a:alphaOff val="0"/>
              </a:prstClr>
            </a:solidFill>
            <a:latin typeface="Calibri" panose="020F0502020204030204"/>
            <a:ea typeface="+mn-ea"/>
            <a:cs typeface="+mn-cs"/>
          </a:endParaRPr>
        </a:p>
      </dsp:txBody>
      <dsp:txXfrm>
        <a:off x="0" y="1282196"/>
        <a:ext cx="5115491" cy="273240"/>
      </dsp:txXfrm>
    </dsp:sp>
    <dsp:sp modelId="{D0136D7A-FF41-447E-8B63-3DDF2B123BE7}">
      <dsp:nvSpPr>
        <dsp:cNvPr id="0" name=""/>
        <dsp:cNvSpPr/>
      </dsp:nvSpPr>
      <dsp:spPr>
        <a:xfrm>
          <a:off x="0" y="1555436"/>
          <a:ext cx="5115491" cy="60489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de-AT" sz="1100" kern="1200"/>
            <a:t>Schritt 2: Hauptelemente festlegen</a:t>
          </a:r>
          <a:endParaRPr lang="en-US" sz="1100" kern="1200"/>
        </a:p>
      </dsp:txBody>
      <dsp:txXfrm>
        <a:off x="29528" y="1584964"/>
        <a:ext cx="5056435" cy="545834"/>
      </dsp:txXfrm>
    </dsp:sp>
    <dsp:sp modelId="{4A31BD4F-0A06-4376-A7A6-CC94263DDA16}">
      <dsp:nvSpPr>
        <dsp:cNvPr id="0" name=""/>
        <dsp:cNvSpPr/>
      </dsp:nvSpPr>
      <dsp:spPr>
        <a:xfrm>
          <a:off x="0" y="2160326"/>
          <a:ext cx="5115491" cy="398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417" tIns="72000" rIns="64008" bIns="72000" numCol="1" spcCol="1270" anchor="t" anchorCtr="0">
          <a:noAutofit/>
        </a:bodyPr>
        <a:lstStyle/>
        <a:p>
          <a:pPr marL="57150" lvl="1" indent="-108000" algn="l" defTabSz="400050">
            <a:lnSpc>
              <a:spcPct val="90000"/>
            </a:lnSpc>
            <a:spcBef>
              <a:spcPct val="0"/>
            </a:spcBef>
            <a:spcAft>
              <a:spcPct val="20000"/>
            </a:spcAft>
            <a:buChar char="•"/>
          </a:pPr>
          <a:r>
            <a:rPr lang="de-AT" sz="900" kern="1200" dirty="0">
              <a:solidFill>
                <a:prstClr val="black">
                  <a:hueOff val="0"/>
                  <a:satOff val="0"/>
                  <a:lumOff val="0"/>
                  <a:alphaOff val="0"/>
                </a:prstClr>
              </a:solidFill>
              <a:latin typeface="Calibri" panose="020F0502020204030204"/>
              <a:ea typeface="+mn-ea"/>
              <a:cs typeface="+mn-cs"/>
            </a:rPr>
            <a:t> Für die wichtigsten Elemente Schrift festlegen, die auch gerne auffällt, laut und besonders sein kann (Information soll dem Leser zuerst ins Auge fallen)</a:t>
          </a:r>
          <a:endParaRPr lang="en-US" sz="900" kern="1200" dirty="0">
            <a:solidFill>
              <a:prstClr val="black">
                <a:hueOff val="0"/>
                <a:satOff val="0"/>
                <a:lumOff val="0"/>
                <a:alphaOff val="0"/>
              </a:prstClr>
            </a:solidFill>
            <a:latin typeface="Calibri" panose="020F0502020204030204"/>
            <a:ea typeface="+mn-ea"/>
            <a:cs typeface="+mn-cs"/>
          </a:endParaRPr>
        </a:p>
      </dsp:txBody>
      <dsp:txXfrm>
        <a:off x="0" y="2160326"/>
        <a:ext cx="5115491" cy="398475"/>
      </dsp:txXfrm>
    </dsp:sp>
    <dsp:sp modelId="{6111E9E1-746F-4C98-A3A3-76483A2B13B4}">
      <dsp:nvSpPr>
        <dsp:cNvPr id="0" name=""/>
        <dsp:cNvSpPr/>
      </dsp:nvSpPr>
      <dsp:spPr>
        <a:xfrm>
          <a:off x="0" y="2558801"/>
          <a:ext cx="5115491" cy="604890"/>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de-AT" sz="1100" kern="1200"/>
            <a:t>Schritt 3: Untergeordnete Inhalte festlegen</a:t>
          </a:r>
          <a:endParaRPr lang="en-US" sz="1100" kern="1200"/>
        </a:p>
      </dsp:txBody>
      <dsp:txXfrm>
        <a:off x="29528" y="2588329"/>
        <a:ext cx="5056435" cy="545834"/>
      </dsp:txXfrm>
    </dsp:sp>
    <dsp:sp modelId="{D2C06491-EB59-4512-B3BC-6C69B8C8EF97}">
      <dsp:nvSpPr>
        <dsp:cNvPr id="0" name=""/>
        <dsp:cNvSpPr/>
      </dsp:nvSpPr>
      <dsp:spPr>
        <a:xfrm>
          <a:off x="0" y="3163691"/>
          <a:ext cx="5115491" cy="432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417" tIns="72000" rIns="78232" bIns="72000" numCol="1" spcCol="1270" anchor="t" anchorCtr="0">
          <a:noAutofit/>
        </a:bodyPr>
        <a:lstStyle/>
        <a:p>
          <a:pPr marL="57150" lvl="1" indent="-108000" algn="l" defTabSz="400050">
            <a:lnSpc>
              <a:spcPct val="90000"/>
            </a:lnSpc>
            <a:spcBef>
              <a:spcPct val="0"/>
            </a:spcBef>
            <a:spcAft>
              <a:spcPct val="20000"/>
            </a:spcAft>
            <a:buChar char="•"/>
          </a:pPr>
          <a:r>
            <a:rPr lang="de-AT" sz="900" kern="1200" dirty="0"/>
            <a:t> Fließtext oder Zusatzangaben können deutlich weniger auffällig sein</a:t>
          </a:r>
          <a:endParaRPr lang="en-US" sz="900" kern="1200" dirty="0"/>
        </a:p>
        <a:p>
          <a:pPr marL="57150" lvl="1" indent="-108000" algn="l" defTabSz="400050">
            <a:lnSpc>
              <a:spcPct val="90000"/>
            </a:lnSpc>
            <a:spcBef>
              <a:spcPct val="0"/>
            </a:spcBef>
            <a:spcAft>
              <a:spcPct val="20000"/>
            </a:spcAft>
            <a:buChar char="•"/>
          </a:pPr>
          <a:r>
            <a:rPr lang="de-AT" sz="900" kern="1200" dirty="0"/>
            <a:t> Schrift die gut lesbar ist und mit den bereits festgelegten Schriften harmoniert</a:t>
          </a:r>
          <a:endParaRPr lang="en-US" sz="900" kern="1200" dirty="0"/>
        </a:p>
      </dsp:txBody>
      <dsp:txXfrm>
        <a:off x="0" y="3163691"/>
        <a:ext cx="5115491" cy="432630"/>
      </dsp:txXfrm>
    </dsp:sp>
    <dsp:sp modelId="{B59CE0B7-857A-41D0-BBA0-C62C1E93CB74}">
      <dsp:nvSpPr>
        <dsp:cNvPr id="0" name=""/>
        <dsp:cNvSpPr/>
      </dsp:nvSpPr>
      <dsp:spPr>
        <a:xfrm>
          <a:off x="0" y="3596321"/>
          <a:ext cx="5115491" cy="60489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de-AT" sz="1100" kern="1200"/>
            <a:t>Schritt 4: Typografieeffekte</a:t>
          </a:r>
          <a:endParaRPr lang="en-US" sz="1100" kern="1200"/>
        </a:p>
      </dsp:txBody>
      <dsp:txXfrm>
        <a:off x="29528" y="3625849"/>
        <a:ext cx="5056435" cy="545834"/>
      </dsp:txXfrm>
    </dsp:sp>
    <dsp:sp modelId="{DD40CC6A-2A73-412D-9A0A-45D5ED202693}">
      <dsp:nvSpPr>
        <dsp:cNvPr id="0" name=""/>
        <dsp:cNvSpPr/>
      </dsp:nvSpPr>
      <dsp:spPr>
        <a:xfrm>
          <a:off x="0" y="4201211"/>
          <a:ext cx="5115491" cy="705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72000" rIns="72000" bIns="72000" numCol="1" spcCol="1270" anchor="t" anchorCtr="0">
          <a:noAutofit/>
        </a:bodyPr>
        <a:lstStyle/>
        <a:p>
          <a:pPr marL="57150" lvl="1" indent="-108000" algn="l" defTabSz="400050">
            <a:lnSpc>
              <a:spcPct val="90000"/>
            </a:lnSpc>
            <a:spcBef>
              <a:spcPct val="0"/>
            </a:spcBef>
            <a:spcAft>
              <a:spcPct val="20000"/>
            </a:spcAft>
            <a:buChar char="•"/>
          </a:pPr>
          <a:r>
            <a:rPr lang="de-AT" sz="900" kern="1200" dirty="0">
              <a:solidFill>
                <a:prstClr val="black">
                  <a:hueOff val="0"/>
                  <a:satOff val="0"/>
                  <a:lumOff val="0"/>
                  <a:alphaOff val="0"/>
                </a:prstClr>
              </a:solidFill>
              <a:latin typeface="Calibri" panose="020F0502020204030204"/>
              <a:ea typeface="+mn-ea"/>
              <a:cs typeface="+mn-cs"/>
            </a:rPr>
            <a:t> Effektmöglichkeiten für Schriften</a:t>
          </a:r>
          <a:endParaRPr lang="en-US" sz="900" kern="1200" dirty="0">
            <a:solidFill>
              <a:prstClr val="black">
                <a:hueOff val="0"/>
                <a:satOff val="0"/>
                <a:lumOff val="0"/>
                <a:alphaOff val="0"/>
              </a:prstClr>
            </a:solidFill>
            <a:latin typeface="Calibri" panose="020F0502020204030204"/>
            <a:ea typeface="+mn-ea"/>
            <a:cs typeface="+mn-cs"/>
          </a:endParaRPr>
        </a:p>
        <a:p>
          <a:pPr marL="57150" lvl="1" indent="-108000" algn="l" defTabSz="400050">
            <a:lnSpc>
              <a:spcPct val="90000"/>
            </a:lnSpc>
            <a:spcBef>
              <a:spcPct val="0"/>
            </a:spcBef>
            <a:spcAft>
              <a:spcPct val="20000"/>
            </a:spcAft>
            <a:buChar char="•"/>
          </a:pPr>
          <a:r>
            <a:rPr lang="de-AT" sz="900" kern="1200" dirty="0">
              <a:solidFill>
                <a:prstClr val="black">
                  <a:hueOff val="0"/>
                  <a:satOff val="0"/>
                  <a:lumOff val="0"/>
                  <a:alphaOff val="0"/>
                </a:prstClr>
              </a:solidFill>
              <a:latin typeface="Calibri" panose="020F0502020204030204"/>
              <a:ea typeface="+mn-ea"/>
              <a:cs typeface="+mn-cs"/>
            </a:rPr>
            <a:t> Beispielsweise: groß und plakativ einsetzen oder im Gegensatz dazu klein und zurückgenommen</a:t>
          </a:r>
          <a:endParaRPr lang="en-US" sz="900" kern="1200" dirty="0">
            <a:solidFill>
              <a:prstClr val="black">
                <a:hueOff val="0"/>
                <a:satOff val="0"/>
                <a:lumOff val="0"/>
                <a:alphaOff val="0"/>
              </a:prstClr>
            </a:solidFill>
            <a:latin typeface="Calibri" panose="020F0502020204030204"/>
            <a:ea typeface="+mn-ea"/>
            <a:cs typeface="+mn-cs"/>
          </a:endParaRPr>
        </a:p>
        <a:p>
          <a:pPr marL="57150" lvl="1" indent="-108000" algn="l" defTabSz="400050">
            <a:lnSpc>
              <a:spcPct val="90000"/>
            </a:lnSpc>
            <a:spcBef>
              <a:spcPct val="0"/>
            </a:spcBef>
            <a:spcAft>
              <a:spcPct val="20000"/>
            </a:spcAft>
            <a:buChar char="•"/>
          </a:pPr>
          <a:r>
            <a:rPr lang="de-AT" sz="900" kern="1200" dirty="0">
              <a:solidFill>
                <a:prstClr val="black">
                  <a:hueOff val="0"/>
                  <a:satOff val="0"/>
                  <a:lumOff val="0"/>
                  <a:alphaOff val="0"/>
                </a:prstClr>
              </a:solidFill>
              <a:latin typeface="Calibri" panose="020F0502020204030204"/>
              <a:ea typeface="+mn-ea"/>
              <a:cs typeface="+mn-cs"/>
            </a:rPr>
            <a:t> Transparente Bereiche innerhalb der Buchstaben, harte Schlagschatten oder gestrichelte Bereiche ebenfalls beliebte Möglichkeit um mehr Unterschiede zu erzeugen</a:t>
          </a:r>
          <a:endParaRPr lang="en-US" sz="900" kern="1200" dirty="0">
            <a:solidFill>
              <a:prstClr val="black">
                <a:hueOff val="0"/>
                <a:satOff val="0"/>
                <a:lumOff val="0"/>
                <a:alphaOff val="0"/>
              </a:prstClr>
            </a:solidFill>
            <a:latin typeface="Calibri" panose="020F0502020204030204"/>
            <a:ea typeface="+mn-ea"/>
            <a:cs typeface="+mn-cs"/>
          </a:endParaRPr>
        </a:p>
      </dsp:txBody>
      <dsp:txXfrm>
        <a:off x="0" y="4201211"/>
        <a:ext cx="5115491" cy="7058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61F9E7-AB49-4D2F-89C9-6DD0E8B2902D}" type="datetimeFigureOut">
              <a:rPr lang="de-AT" smtClean="0"/>
              <a:t>12.04.2021</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753169-84C9-405A-B95C-2C50683DBA26}" type="slidenum">
              <a:rPr lang="de-AT" smtClean="0"/>
              <a:t>‹Nr.›</a:t>
            </a:fld>
            <a:endParaRPr lang="de-AT"/>
          </a:p>
        </p:txBody>
      </p:sp>
    </p:spTree>
    <p:extLst>
      <p:ext uri="{BB962C8B-B14F-4D97-AF65-F5344CB8AC3E}">
        <p14:creationId xmlns:p14="http://schemas.microsoft.com/office/powerpoint/2010/main" val="637444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5AD1243E-F961-C14B-877E-6318B1B9FB78}" type="slidenum">
              <a:rPr lang="de-DE" smtClean="0"/>
              <a:t>1</a:t>
            </a:fld>
            <a:endParaRPr lang="de-DE"/>
          </a:p>
        </p:txBody>
      </p:sp>
    </p:spTree>
    <p:extLst>
      <p:ext uri="{BB962C8B-B14F-4D97-AF65-F5344CB8AC3E}">
        <p14:creationId xmlns:p14="http://schemas.microsoft.com/office/powerpoint/2010/main" val="3879158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5AD1243E-F961-C14B-877E-6318B1B9FB78}" type="slidenum">
              <a:rPr lang="de-DE" smtClean="0"/>
              <a:t>99</a:t>
            </a:fld>
            <a:endParaRPr lang="de-DE"/>
          </a:p>
        </p:txBody>
      </p:sp>
    </p:spTree>
    <p:extLst>
      <p:ext uri="{BB962C8B-B14F-4D97-AF65-F5344CB8AC3E}">
        <p14:creationId xmlns:p14="http://schemas.microsoft.com/office/powerpoint/2010/main" val="3731971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7D298A-4914-441C-8749-38BEE3BC98B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DC84FB2B-974F-4E78-889D-F5E1B9A306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CE185FFF-1782-422A-A045-38CAEE533EDF}"/>
              </a:ext>
            </a:extLst>
          </p:cNvPr>
          <p:cNvSpPr>
            <a:spLocks noGrp="1"/>
          </p:cNvSpPr>
          <p:nvPr>
            <p:ph type="dt" sz="half" idx="10"/>
          </p:nvPr>
        </p:nvSpPr>
        <p:spPr/>
        <p:txBody>
          <a:bodyPr/>
          <a:lstStyle/>
          <a:p>
            <a:fld id="{E98A5C3D-6979-45C3-AFBD-88EAA8D7BEC9}" type="datetimeFigureOut">
              <a:rPr lang="de-AT" smtClean="0"/>
              <a:t>12.04.2021</a:t>
            </a:fld>
            <a:endParaRPr lang="de-AT"/>
          </a:p>
        </p:txBody>
      </p:sp>
      <p:sp>
        <p:nvSpPr>
          <p:cNvPr id="5" name="Fußzeilenplatzhalter 4">
            <a:extLst>
              <a:ext uri="{FF2B5EF4-FFF2-40B4-BE49-F238E27FC236}">
                <a16:creationId xmlns:a16="http://schemas.microsoft.com/office/drawing/2014/main" id="{AC1E51A8-2532-4D77-B3D4-228462B2103B}"/>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D05FD5E6-F885-4A6C-ADAA-601CEC659E13}"/>
              </a:ext>
            </a:extLst>
          </p:cNvPr>
          <p:cNvSpPr>
            <a:spLocks noGrp="1"/>
          </p:cNvSpPr>
          <p:nvPr>
            <p:ph type="sldNum" sz="quarter" idx="12"/>
          </p:nvPr>
        </p:nvSpPr>
        <p:spPr/>
        <p:txBody>
          <a:bodyPr/>
          <a:lstStyle/>
          <a:p>
            <a:fld id="{B9B382E8-14DD-4F4B-95E6-BB0774F79C96}" type="slidenum">
              <a:rPr lang="de-AT" smtClean="0"/>
              <a:t>‹Nr.›</a:t>
            </a:fld>
            <a:endParaRPr lang="de-AT"/>
          </a:p>
        </p:txBody>
      </p:sp>
    </p:spTree>
    <p:extLst>
      <p:ext uri="{BB962C8B-B14F-4D97-AF65-F5344CB8AC3E}">
        <p14:creationId xmlns:p14="http://schemas.microsoft.com/office/powerpoint/2010/main" val="2721284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75DD87-C72B-4B39-B760-8FB07B213561}"/>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DF7E2F3A-0C63-4ED5-AD78-DBD570A1FE85}"/>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A897E467-6F70-4CFB-8A79-06215C4C61EC}"/>
              </a:ext>
            </a:extLst>
          </p:cNvPr>
          <p:cNvSpPr>
            <a:spLocks noGrp="1"/>
          </p:cNvSpPr>
          <p:nvPr>
            <p:ph type="dt" sz="half" idx="10"/>
          </p:nvPr>
        </p:nvSpPr>
        <p:spPr/>
        <p:txBody>
          <a:bodyPr/>
          <a:lstStyle/>
          <a:p>
            <a:fld id="{E98A5C3D-6979-45C3-AFBD-88EAA8D7BEC9}" type="datetimeFigureOut">
              <a:rPr lang="de-AT" smtClean="0"/>
              <a:t>12.04.2021</a:t>
            </a:fld>
            <a:endParaRPr lang="de-AT"/>
          </a:p>
        </p:txBody>
      </p:sp>
      <p:sp>
        <p:nvSpPr>
          <p:cNvPr id="5" name="Fußzeilenplatzhalter 4">
            <a:extLst>
              <a:ext uri="{FF2B5EF4-FFF2-40B4-BE49-F238E27FC236}">
                <a16:creationId xmlns:a16="http://schemas.microsoft.com/office/drawing/2014/main" id="{CD09B988-B1E9-4FE8-BEDB-018A6F915372}"/>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FDCB047F-E5B4-40ED-82A0-7B45E72EE5A8}"/>
              </a:ext>
            </a:extLst>
          </p:cNvPr>
          <p:cNvSpPr>
            <a:spLocks noGrp="1"/>
          </p:cNvSpPr>
          <p:nvPr>
            <p:ph type="sldNum" sz="quarter" idx="12"/>
          </p:nvPr>
        </p:nvSpPr>
        <p:spPr/>
        <p:txBody>
          <a:bodyPr/>
          <a:lstStyle/>
          <a:p>
            <a:fld id="{B9B382E8-14DD-4F4B-95E6-BB0774F79C96}" type="slidenum">
              <a:rPr lang="de-AT" smtClean="0"/>
              <a:t>‹Nr.›</a:t>
            </a:fld>
            <a:endParaRPr lang="de-AT"/>
          </a:p>
        </p:txBody>
      </p:sp>
    </p:spTree>
    <p:extLst>
      <p:ext uri="{BB962C8B-B14F-4D97-AF65-F5344CB8AC3E}">
        <p14:creationId xmlns:p14="http://schemas.microsoft.com/office/powerpoint/2010/main" val="3526161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C8856E6-8CCD-47D8-BC98-E590E8EA944E}"/>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158B020D-3538-4F40-8947-A115EFBE42E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4A096FE-E849-4F5C-9219-AD780182F7E9}"/>
              </a:ext>
            </a:extLst>
          </p:cNvPr>
          <p:cNvSpPr>
            <a:spLocks noGrp="1"/>
          </p:cNvSpPr>
          <p:nvPr>
            <p:ph type="dt" sz="half" idx="10"/>
          </p:nvPr>
        </p:nvSpPr>
        <p:spPr/>
        <p:txBody>
          <a:bodyPr/>
          <a:lstStyle/>
          <a:p>
            <a:fld id="{E98A5C3D-6979-45C3-AFBD-88EAA8D7BEC9}" type="datetimeFigureOut">
              <a:rPr lang="de-AT" smtClean="0"/>
              <a:t>12.04.2021</a:t>
            </a:fld>
            <a:endParaRPr lang="de-AT"/>
          </a:p>
        </p:txBody>
      </p:sp>
      <p:sp>
        <p:nvSpPr>
          <p:cNvPr id="5" name="Fußzeilenplatzhalter 4">
            <a:extLst>
              <a:ext uri="{FF2B5EF4-FFF2-40B4-BE49-F238E27FC236}">
                <a16:creationId xmlns:a16="http://schemas.microsoft.com/office/drawing/2014/main" id="{502EDA63-7109-4C95-A9F3-FBD1C545F25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AFB7B1BB-FF25-4E59-AF44-D52F905F24DF}"/>
              </a:ext>
            </a:extLst>
          </p:cNvPr>
          <p:cNvSpPr>
            <a:spLocks noGrp="1"/>
          </p:cNvSpPr>
          <p:nvPr>
            <p:ph type="sldNum" sz="quarter" idx="12"/>
          </p:nvPr>
        </p:nvSpPr>
        <p:spPr/>
        <p:txBody>
          <a:bodyPr/>
          <a:lstStyle/>
          <a:p>
            <a:fld id="{B9B382E8-14DD-4F4B-95E6-BB0774F79C96}" type="slidenum">
              <a:rPr lang="de-AT" smtClean="0"/>
              <a:t>‹Nr.›</a:t>
            </a:fld>
            <a:endParaRPr lang="de-AT"/>
          </a:p>
        </p:txBody>
      </p:sp>
    </p:spTree>
    <p:extLst>
      <p:ext uri="{BB962C8B-B14F-4D97-AF65-F5344CB8AC3E}">
        <p14:creationId xmlns:p14="http://schemas.microsoft.com/office/powerpoint/2010/main" val="3377156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BF155C-0C67-4E91-88AE-F58818F00935}"/>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EB9DED92-AFA8-428E-9E6D-25FD8D0958E8}"/>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3E9BE369-26C9-43B8-994A-9246E893A496}"/>
              </a:ext>
            </a:extLst>
          </p:cNvPr>
          <p:cNvSpPr>
            <a:spLocks noGrp="1"/>
          </p:cNvSpPr>
          <p:nvPr>
            <p:ph type="dt" sz="half" idx="10"/>
          </p:nvPr>
        </p:nvSpPr>
        <p:spPr/>
        <p:txBody>
          <a:bodyPr/>
          <a:lstStyle/>
          <a:p>
            <a:fld id="{E98A5C3D-6979-45C3-AFBD-88EAA8D7BEC9}" type="datetimeFigureOut">
              <a:rPr lang="de-AT" smtClean="0"/>
              <a:t>12.04.2021</a:t>
            </a:fld>
            <a:endParaRPr lang="de-AT"/>
          </a:p>
        </p:txBody>
      </p:sp>
      <p:sp>
        <p:nvSpPr>
          <p:cNvPr id="5" name="Fußzeilenplatzhalter 4">
            <a:extLst>
              <a:ext uri="{FF2B5EF4-FFF2-40B4-BE49-F238E27FC236}">
                <a16:creationId xmlns:a16="http://schemas.microsoft.com/office/drawing/2014/main" id="{3690EBC6-35BF-4044-84F6-31A2EC16656F}"/>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E359A6D-9D86-4523-A93B-6E9BF3189698}"/>
              </a:ext>
            </a:extLst>
          </p:cNvPr>
          <p:cNvSpPr>
            <a:spLocks noGrp="1"/>
          </p:cNvSpPr>
          <p:nvPr>
            <p:ph type="sldNum" sz="quarter" idx="12"/>
          </p:nvPr>
        </p:nvSpPr>
        <p:spPr/>
        <p:txBody>
          <a:bodyPr/>
          <a:lstStyle/>
          <a:p>
            <a:fld id="{B9B382E8-14DD-4F4B-95E6-BB0774F79C96}" type="slidenum">
              <a:rPr lang="de-AT" smtClean="0"/>
              <a:t>‹Nr.›</a:t>
            </a:fld>
            <a:endParaRPr lang="de-AT"/>
          </a:p>
        </p:txBody>
      </p:sp>
    </p:spTree>
    <p:extLst>
      <p:ext uri="{BB962C8B-B14F-4D97-AF65-F5344CB8AC3E}">
        <p14:creationId xmlns:p14="http://schemas.microsoft.com/office/powerpoint/2010/main" val="229332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62B56E-3E1A-463D-B66D-D44DC33485B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7991BD34-8B8E-49A2-A79B-E48827802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9AB39721-AED0-4636-B046-00C5AB9393E7}"/>
              </a:ext>
            </a:extLst>
          </p:cNvPr>
          <p:cNvSpPr>
            <a:spLocks noGrp="1"/>
          </p:cNvSpPr>
          <p:nvPr>
            <p:ph type="dt" sz="half" idx="10"/>
          </p:nvPr>
        </p:nvSpPr>
        <p:spPr/>
        <p:txBody>
          <a:bodyPr/>
          <a:lstStyle/>
          <a:p>
            <a:fld id="{E98A5C3D-6979-45C3-AFBD-88EAA8D7BEC9}" type="datetimeFigureOut">
              <a:rPr lang="de-AT" smtClean="0"/>
              <a:t>12.04.2021</a:t>
            </a:fld>
            <a:endParaRPr lang="de-AT"/>
          </a:p>
        </p:txBody>
      </p:sp>
      <p:sp>
        <p:nvSpPr>
          <p:cNvPr id="5" name="Fußzeilenplatzhalter 4">
            <a:extLst>
              <a:ext uri="{FF2B5EF4-FFF2-40B4-BE49-F238E27FC236}">
                <a16:creationId xmlns:a16="http://schemas.microsoft.com/office/drawing/2014/main" id="{AA4C2B17-5FF6-4411-9FA0-BFD27BAB9FEB}"/>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E349C397-84C6-42BC-B5C9-E3C60713D28D}"/>
              </a:ext>
            </a:extLst>
          </p:cNvPr>
          <p:cNvSpPr>
            <a:spLocks noGrp="1"/>
          </p:cNvSpPr>
          <p:nvPr>
            <p:ph type="sldNum" sz="quarter" idx="12"/>
          </p:nvPr>
        </p:nvSpPr>
        <p:spPr/>
        <p:txBody>
          <a:bodyPr/>
          <a:lstStyle/>
          <a:p>
            <a:fld id="{B9B382E8-14DD-4F4B-95E6-BB0774F79C96}" type="slidenum">
              <a:rPr lang="de-AT" smtClean="0"/>
              <a:t>‹Nr.›</a:t>
            </a:fld>
            <a:endParaRPr lang="de-AT"/>
          </a:p>
        </p:txBody>
      </p:sp>
    </p:spTree>
    <p:extLst>
      <p:ext uri="{BB962C8B-B14F-4D97-AF65-F5344CB8AC3E}">
        <p14:creationId xmlns:p14="http://schemas.microsoft.com/office/powerpoint/2010/main" val="1449380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998825-C3B9-4612-8885-F97A492C3959}"/>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1F71A555-8287-40E8-831C-64EBF9B0CFA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F967016A-F4F9-44FD-8397-E4A9031F124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FB3DC87B-C0D4-455C-AF7B-2C5537D41758}"/>
              </a:ext>
            </a:extLst>
          </p:cNvPr>
          <p:cNvSpPr>
            <a:spLocks noGrp="1"/>
          </p:cNvSpPr>
          <p:nvPr>
            <p:ph type="dt" sz="half" idx="10"/>
          </p:nvPr>
        </p:nvSpPr>
        <p:spPr/>
        <p:txBody>
          <a:bodyPr/>
          <a:lstStyle/>
          <a:p>
            <a:fld id="{E98A5C3D-6979-45C3-AFBD-88EAA8D7BEC9}" type="datetimeFigureOut">
              <a:rPr lang="de-AT" smtClean="0"/>
              <a:t>12.04.2021</a:t>
            </a:fld>
            <a:endParaRPr lang="de-AT"/>
          </a:p>
        </p:txBody>
      </p:sp>
      <p:sp>
        <p:nvSpPr>
          <p:cNvPr id="6" name="Fußzeilenplatzhalter 5">
            <a:extLst>
              <a:ext uri="{FF2B5EF4-FFF2-40B4-BE49-F238E27FC236}">
                <a16:creationId xmlns:a16="http://schemas.microsoft.com/office/drawing/2014/main" id="{B61C1478-64B1-4797-84DB-C5AA6254BCDE}"/>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528AD8DF-219C-476E-9DA0-C00E8E65DD6C}"/>
              </a:ext>
            </a:extLst>
          </p:cNvPr>
          <p:cNvSpPr>
            <a:spLocks noGrp="1"/>
          </p:cNvSpPr>
          <p:nvPr>
            <p:ph type="sldNum" sz="quarter" idx="12"/>
          </p:nvPr>
        </p:nvSpPr>
        <p:spPr/>
        <p:txBody>
          <a:bodyPr/>
          <a:lstStyle/>
          <a:p>
            <a:fld id="{B9B382E8-14DD-4F4B-95E6-BB0774F79C96}" type="slidenum">
              <a:rPr lang="de-AT" smtClean="0"/>
              <a:t>‹Nr.›</a:t>
            </a:fld>
            <a:endParaRPr lang="de-AT"/>
          </a:p>
        </p:txBody>
      </p:sp>
    </p:spTree>
    <p:extLst>
      <p:ext uri="{BB962C8B-B14F-4D97-AF65-F5344CB8AC3E}">
        <p14:creationId xmlns:p14="http://schemas.microsoft.com/office/powerpoint/2010/main" val="3665501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7C9B6B-FA39-4534-AE4F-A72DFB4D87E4}"/>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B6E9A8C9-4EA2-4954-BE9C-EE73AD6D2C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4BFDBCD-A6E0-40F5-8A0A-D908095F5AD1}"/>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667C1EBB-A33E-4671-A459-622A72DC5A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3B66156-941C-4753-A778-A404E47B200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A20CFA96-AF1A-4FE4-AB8D-C9E7C80500B0}"/>
              </a:ext>
            </a:extLst>
          </p:cNvPr>
          <p:cNvSpPr>
            <a:spLocks noGrp="1"/>
          </p:cNvSpPr>
          <p:nvPr>
            <p:ph type="dt" sz="half" idx="10"/>
          </p:nvPr>
        </p:nvSpPr>
        <p:spPr/>
        <p:txBody>
          <a:bodyPr/>
          <a:lstStyle/>
          <a:p>
            <a:fld id="{E98A5C3D-6979-45C3-AFBD-88EAA8D7BEC9}" type="datetimeFigureOut">
              <a:rPr lang="de-AT" smtClean="0"/>
              <a:t>12.04.2021</a:t>
            </a:fld>
            <a:endParaRPr lang="de-AT"/>
          </a:p>
        </p:txBody>
      </p:sp>
      <p:sp>
        <p:nvSpPr>
          <p:cNvPr id="8" name="Fußzeilenplatzhalter 7">
            <a:extLst>
              <a:ext uri="{FF2B5EF4-FFF2-40B4-BE49-F238E27FC236}">
                <a16:creationId xmlns:a16="http://schemas.microsoft.com/office/drawing/2014/main" id="{90A58E6E-949E-4636-BF94-380727DE4569}"/>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6438FA21-F697-4768-BE12-A0E0D026D306}"/>
              </a:ext>
            </a:extLst>
          </p:cNvPr>
          <p:cNvSpPr>
            <a:spLocks noGrp="1"/>
          </p:cNvSpPr>
          <p:nvPr>
            <p:ph type="sldNum" sz="quarter" idx="12"/>
          </p:nvPr>
        </p:nvSpPr>
        <p:spPr/>
        <p:txBody>
          <a:bodyPr/>
          <a:lstStyle/>
          <a:p>
            <a:fld id="{B9B382E8-14DD-4F4B-95E6-BB0774F79C96}" type="slidenum">
              <a:rPr lang="de-AT" smtClean="0"/>
              <a:t>‹Nr.›</a:t>
            </a:fld>
            <a:endParaRPr lang="de-AT"/>
          </a:p>
        </p:txBody>
      </p:sp>
    </p:spTree>
    <p:extLst>
      <p:ext uri="{BB962C8B-B14F-4D97-AF65-F5344CB8AC3E}">
        <p14:creationId xmlns:p14="http://schemas.microsoft.com/office/powerpoint/2010/main" val="365415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56A28F-6997-4B88-A2DA-28424F895D00}"/>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0E722C45-EBDD-455C-986E-CCB034728895}"/>
              </a:ext>
            </a:extLst>
          </p:cNvPr>
          <p:cNvSpPr>
            <a:spLocks noGrp="1"/>
          </p:cNvSpPr>
          <p:nvPr>
            <p:ph type="dt" sz="half" idx="10"/>
          </p:nvPr>
        </p:nvSpPr>
        <p:spPr/>
        <p:txBody>
          <a:bodyPr/>
          <a:lstStyle/>
          <a:p>
            <a:fld id="{E98A5C3D-6979-45C3-AFBD-88EAA8D7BEC9}" type="datetimeFigureOut">
              <a:rPr lang="de-AT" smtClean="0"/>
              <a:t>12.04.2021</a:t>
            </a:fld>
            <a:endParaRPr lang="de-AT"/>
          </a:p>
        </p:txBody>
      </p:sp>
      <p:sp>
        <p:nvSpPr>
          <p:cNvPr id="4" name="Fußzeilenplatzhalter 3">
            <a:extLst>
              <a:ext uri="{FF2B5EF4-FFF2-40B4-BE49-F238E27FC236}">
                <a16:creationId xmlns:a16="http://schemas.microsoft.com/office/drawing/2014/main" id="{9A82B1D2-615D-4C55-8DF5-14F517B21600}"/>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6DD49565-3285-480C-A107-5D062796DBE9}"/>
              </a:ext>
            </a:extLst>
          </p:cNvPr>
          <p:cNvSpPr>
            <a:spLocks noGrp="1"/>
          </p:cNvSpPr>
          <p:nvPr>
            <p:ph type="sldNum" sz="quarter" idx="12"/>
          </p:nvPr>
        </p:nvSpPr>
        <p:spPr/>
        <p:txBody>
          <a:bodyPr/>
          <a:lstStyle/>
          <a:p>
            <a:fld id="{B9B382E8-14DD-4F4B-95E6-BB0774F79C96}" type="slidenum">
              <a:rPr lang="de-AT" smtClean="0"/>
              <a:t>‹Nr.›</a:t>
            </a:fld>
            <a:endParaRPr lang="de-AT"/>
          </a:p>
        </p:txBody>
      </p:sp>
    </p:spTree>
    <p:extLst>
      <p:ext uri="{BB962C8B-B14F-4D97-AF65-F5344CB8AC3E}">
        <p14:creationId xmlns:p14="http://schemas.microsoft.com/office/powerpoint/2010/main" val="730336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E76D08F-C35C-4D26-A75A-CD31002227B2}"/>
              </a:ext>
            </a:extLst>
          </p:cNvPr>
          <p:cNvSpPr>
            <a:spLocks noGrp="1"/>
          </p:cNvSpPr>
          <p:nvPr>
            <p:ph type="dt" sz="half" idx="10"/>
          </p:nvPr>
        </p:nvSpPr>
        <p:spPr/>
        <p:txBody>
          <a:bodyPr/>
          <a:lstStyle/>
          <a:p>
            <a:fld id="{E98A5C3D-6979-45C3-AFBD-88EAA8D7BEC9}" type="datetimeFigureOut">
              <a:rPr lang="de-AT" smtClean="0"/>
              <a:t>12.04.2021</a:t>
            </a:fld>
            <a:endParaRPr lang="de-AT"/>
          </a:p>
        </p:txBody>
      </p:sp>
      <p:sp>
        <p:nvSpPr>
          <p:cNvPr id="3" name="Fußzeilenplatzhalter 2">
            <a:extLst>
              <a:ext uri="{FF2B5EF4-FFF2-40B4-BE49-F238E27FC236}">
                <a16:creationId xmlns:a16="http://schemas.microsoft.com/office/drawing/2014/main" id="{E9C8C68F-B230-4B65-B228-8F046C6A3DE7}"/>
              </a:ext>
            </a:extLst>
          </p:cNvPr>
          <p:cNvSpPr>
            <a:spLocks noGrp="1"/>
          </p:cNvSpPr>
          <p:nvPr>
            <p:ph type="ftr" sz="quarter" idx="11"/>
          </p:nvPr>
        </p:nvSpPr>
        <p:spPr/>
        <p:txBody>
          <a:bodyPr/>
          <a:lstStyle/>
          <a:p>
            <a:endParaRPr lang="de-AT"/>
          </a:p>
        </p:txBody>
      </p:sp>
      <p:sp>
        <p:nvSpPr>
          <p:cNvPr id="4" name="Foliennummernplatzhalter 3">
            <a:extLst>
              <a:ext uri="{FF2B5EF4-FFF2-40B4-BE49-F238E27FC236}">
                <a16:creationId xmlns:a16="http://schemas.microsoft.com/office/drawing/2014/main" id="{7FACC6C0-1055-4BA2-B3C8-BF4957102AAC}"/>
              </a:ext>
            </a:extLst>
          </p:cNvPr>
          <p:cNvSpPr>
            <a:spLocks noGrp="1"/>
          </p:cNvSpPr>
          <p:nvPr>
            <p:ph type="sldNum" sz="quarter" idx="12"/>
          </p:nvPr>
        </p:nvSpPr>
        <p:spPr/>
        <p:txBody>
          <a:bodyPr/>
          <a:lstStyle/>
          <a:p>
            <a:fld id="{B9B382E8-14DD-4F4B-95E6-BB0774F79C96}" type="slidenum">
              <a:rPr lang="de-AT" smtClean="0"/>
              <a:t>‹Nr.›</a:t>
            </a:fld>
            <a:endParaRPr lang="de-AT"/>
          </a:p>
        </p:txBody>
      </p:sp>
    </p:spTree>
    <p:extLst>
      <p:ext uri="{BB962C8B-B14F-4D97-AF65-F5344CB8AC3E}">
        <p14:creationId xmlns:p14="http://schemas.microsoft.com/office/powerpoint/2010/main" val="2769815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86EEF8-43E9-4488-ADB2-B6E7265EAB2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CE37A6D7-1F0E-4D6F-B3A6-2FE2EB9EF9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F44345AF-CCB4-4D53-8926-D482901D57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EC4C3B2-3747-472A-91AB-D55FA4D6EDA7}"/>
              </a:ext>
            </a:extLst>
          </p:cNvPr>
          <p:cNvSpPr>
            <a:spLocks noGrp="1"/>
          </p:cNvSpPr>
          <p:nvPr>
            <p:ph type="dt" sz="half" idx="10"/>
          </p:nvPr>
        </p:nvSpPr>
        <p:spPr/>
        <p:txBody>
          <a:bodyPr/>
          <a:lstStyle/>
          <a:p>
            <a:fld id="{E98A5C3D-6979-45C3-AFBD-88EAA8D7BEC9}" type="datetimeFigureOut">
              <a:rPr lang="de-AT" smtClean="0"/>
              <a:t>12.04.2021</a:t>
            </a:fld>
            <a:endParaRPr lang="de-AT"/>
          </a:p>
        </p:txBody>
      </p:sp>
      <p:sp>
        <p:nvSpPr>
          <p:cNvPr id="6" name="Fußzeilenplatzhalter 5">
            <a:extLst>
              <a:ext uri="{FF2B5EF4-FFF2-40B4-BE49-F238E27FC236}">
                <a16:creationId xmlns:a16="http://schemas.microsoft.com/office/drawing/2014/main" id="{72BF6291-4201-4D91-B43D-70F1B4B29524}"/>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29DB19BF-F2EE-4EBC-A5DC-90E1B6AA7CCD}"/>
              </a:ext>
            </a:extLst>
          </p:cNvPr>
          <p:cNvSpPr>
            <a:spLocks noGrp="1"/>
          </p:cNvSpPr>
          <p:nvPr>
            <p:ph type="sldNum" sz="quarter" idx="12"/>
          </p:nvPr>
        </p:nvSpPr>
        <p:spPr/>
        <p:txBody>
          <a:bodyPr/>
          <a:lstStyle/>
          <a:p>
            <a:fld id="{B9B382E8-14DD-4F4B-95E6-BB0774F79C96}" type="slidenum">
              <a:rPr lang="de-AT" smtClean="0"/>
              <a:t>‹Nr.›</a:t>
            </a:fld>
            <a:endParaRPr lang="de-AT"/>
          </a:p>
        </p:txBody>
      </p:sp>
    </p:spTree>
    <p:extLst>
      <p:ext uri="{BB962C8B-B14F-4D97-AF65-F5344CB8AC3E}">
        <p14:creationId xmlns:p14="http://schemas.microsoft.com/office/powerpoint/2010/main" val="3630770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11C21F-0E0C-440F-B46B-7168E03D12F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0F790C5C-4EA8-4424-BEC1-7CA2EA44B9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C97518E7-965A-4E31-BE92-955EA2620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A5B53D5-2B0A-4E85-BD4F-46E8CAFF11A0}"/>
              </a:ext>
            </a:extLst>
          </p:cNvPr>
          <p:cNvSpPr>
            <a:spLocks noGrp="1"/>
          </p:cNvSpPr>
          <p:nvPr>
            <p:ph type="dt" sz="half" idx="10"/>
          </p:nvPr>
        </p:nvSpPr>
        <p:spPr/>
        <p:txBody>
          <a:bodyPr/>
          <a:lstStyle/>
          <a:p>
            <a:fld id="{E98A5C3D-6979-45C3-AFBD-88EAA8D7BEC9}" type="datetimeFigureOut">
              <a:rPr lang="de-AT" smtClean="0"/>
              <a:t>12.04.2021</a:t>
            </a:fld>
            <a:endParaRPr lang="de-AT"/>
          </a:p>
        </p:txBody>
      </p:sp>
      <p:sp>
        <p:nvSpPr>
          <p:cNvPr id="6" name="Fußzeilenplatzhalter 5">
            <a:extLst>
              <a:ext uri="{FF2B5EF4-FFF2-40B4-BE49-F238E27FC236}">
                <a16:creationId xmlns:a16="http://schemas.microsoft.com/office/drawing/2014/main" id="{EA727DF3-B9F1-46D3-A657-5C90277B76D6}"/>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E0F9308C-B068-4061-B39F-331B70ACA1ED}"/>
              </a:ext>
            </a:extLst>
          </p:cNvPr>
          <p:cNvSpPr>
            <a:spLocks noGrp="1"/>
          </p:cNvSpPr>
          <p:nvPr>
            <p:ph type="sldNum" sz="quarter" idx="12"/>
          </p:nvPr>
        </p:nvSpPr>
        <p:spPr/>
        <p:txBody>
          <a:bodyPr/>
          <a:lstStyle/>
          <a:p>
            <a:fld id="{B9B382E8-14DD-4F4B-95E6-BB0774F79C96}" type="slidenum">
              <a:rPr lang="de-AT" smtClean="0"/>
              <a:t>‹Nr.›</a:t>
            </a:fld>
            <a:endParaRPr lang="de-AT"/>
          </a:p>
        </p:txBody>
      </p:sp>
    </p:spTree>
    <p:extLst>
      <p:ext uri="{BB962C8B-B14F-4D97-AF65-F5344CB8AC3E}">
        <p14:creationId xmlns:p14="http://schemas.microsoft.com/office/powerpoint/2010/main" val="3212192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EAC026C-25A6-4187-803F-108D9B3622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3006841A-0339-4393-8A16-DE4E4471BD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90E05A77-C55A-4848-8CAE-75010FD6A2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8A5C3D-6979-45C3-AFBD-88EAA8D7BEC9}" type="datetimeFigureOut">
              <a:rPr lang="de-AT" smtClean="0"/>
              <a:t>12.04.2021</a:t>
            </a:fld>
            <a:endParaRPr lang="de-AT"/>
          </a:p>
        </p:txBody>
      </p:sp>
      <p:sp>
        <p:nvSpPr>
          <p:cNvPr id="5" name="Fußzeilenplatzhalter 4">
            <a:extLst>
              <a:ext uri="{FF2B5EF4-FFF2-40B4-BE49-F238E27FC236}">
                <a16:creationId xmlns:a16="http://schemas.microsoft.com/office/drawing/2014/main" id="{D2B56475-610A-445E-B908-45DDD09D52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37F6DA81-7D9C-4869-9EC8-1C4856413B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B382E8-14DD-4F4B-95E6-BB0774F79C96}" type="slidenum">
              <a:rPr lang="de-AT" smtClean="0"/>
              <a:t>‹Nr.›</a:t>
            </a:fld>
            <a:endParaRPr lang="de-AT"/>
          </a:p>
        </p:txBody>
      </p:sp>
    </p:spTree>
    <p:extLst>
      <p:ext uri="{BB962C8B-B14F-4D97-AF65-F5344CB8AC3E}">
        <p14:creationId xmlns:p14="http://schemas.microsoft.com/office/powerpoint/2010/main" val="1518890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material.io/design" TargetMode="External"/><Relationship Id="rId2" Type="http://schemas.openxmlformats.org/officeDocument/2006/relationships/hyperlink" Target="https://developer.apple.com/design/human-interface-guideline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57" name="Freeform: Shape 56">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Freeform: Shape 57">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9" name="Freeform: Shape 58">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0" name="Freeform: Shape 59">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Freeform: Shape 60">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62" name="Freeform: Shape 61">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3" name="Freeform: Shape 62">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el 1">
            <a:extLst>
              <a:ext uri="{FF2B5EF4-FFF2-40B4-BE49-F238E27FC236}">
                <a16:creationId xmlns:a16="http://schemas.microsoft.com/office/drawing/2014/main" id="{4C1FDFFF-3AB1-1B41-892D-674E117956DD}"/>
              </a:ext>
            </a:extLst>
          </p:cNvPr>
          <p:cNvSpPr>
            <a:spLocks noGrp="1"/>
          </p:cNvSpPr>
          <p:nvPr>
            <p:ph type="ctrTitle"/>
          </p:nvPr>
        </p:nvSpPr>
        <p:spPr>
          <a:xfrm>
            <a:off x="3215729" y="1764407"/>
            <a:ext cx="5760846" cy="2310312"/>
          </a:xfrm>
        </p:spPr>
        <p:txBody>
          <a:bodyPr vert="horz" lIns="91440" tIns="45720" rIns="91440" bIns="45720" rtlCol="0">
            <a:normAutofit/>
          </a:bodyPr>
          <a:lstStyle/>
          <a:p>
            <a:r>
              <a:rPr lang="en-US" sz="5200" kern="1200">
                <a:solidFill>
                  <a:schemeClr val="tx2"/>
                </a:solidFill>
                <a:latin typeface="+mj-lt"/>
                <a:ea typeface="+mj-ea"/>
                <a:cs typeface="+mj-cs"/>
              </a:rPr>
              <a:t>Stile und Looks 3</a:t>
            </a:r>
            <a:endParaRPr lang="en-US" sz="5200" kern="1200" dirty="0">
              <a:solidFill>
                <a:schemeClr val="tx2"/>
              </a:solidFill>
              <a:latin typeface="+mj-lt"/>
              <a:ea typeface="+mj-ea"/>
              <a:cs typeface="+mj-cs"/>
            </a:endParaRPr>
          </a:p>
        </p:txBody>
      </p:sp>
      <p:sp>
        <p:nvSpPr>
          <p:cNvPr id="3" name="Untertitel 2">
            <a:extLst>
              <a:ext uri="{FF2B5EF4-FFF2-40B4-BE49-F238E27FC236}">
                <a16:creationId xmlns:a16="http://schemas.microsoft.com/office/drawing/2014/main" id="{40A68AF3-A253-8E45-BC8E-AA32BB2B6DC9}"/>
              </a:ext>
            </a:extLst>
          </p:cNvPr>
          <p:cNvSpPr>
            <a:spLocks noGrp="1"/>
          </p:cNvSpPr>
          <p:nvPr>
            <p:ph type="subTitle" idx="1"/>
          </p:nvPr>
        </p:nvSpPr>
        <p:spPr>
          <a:xfrm>
            <a:off x="3215729" y="4165152"/>
            <a:ext cx="5760846" cy="682079"/>
          </a:xfrm>
        </p:spPr>
        <p:txBody>
          <a:bodyPr vert="horz" lIns="91440" tIns="45720" rIns="91440" bIns="45720" rtlCol="0">
            <a:normAutofit/>
          </a:bodyPr>
          <a:lstStyle/>
          <a:p>
            <a:r>
              <a:rPr lang="en-US" sz="1000">
                <a:solidFill>
                  <a:schemeClr val="tx2"/>
                </a:solidFill>
              </a:rPr>
              <a:t>ISBN 978-3-8362-6736-9</a:t>
            </a:r>
            <a:br>
              <a:rPr lang="en-US" sz="1000">
                <a:solidFill>
                  <a:schemeClr val="tx2"/>
                </a:solidFill>
              </a:rPr>
            </a:br>
            <a:r>
              <a:rPr lang="en-US" sz="1000">
                <a:solidFill>
                  <a:schemeClr val="tx2"/>
                </a:solidFill>
              </a:rPr>
              <a:t>Rheinwerk Design</a:t>
            </a:r>
            <a:br>
              <a:rPr lang="en-US" sz="1000">
                <a:solidFill>
                  <a:schemeClr val="tx2"/>
                </a:solidFill>
              </a:rPr>
            </a:br>
            <a:r>
              <a:rPr lang="en-US" sz="1000">
                <a:solidFill>
                  <a:schemeClr val="tx2"/>
                </a:solidFill>
              </a:rPr>
              <a:t>1. Auflage 2020</a:t>
            </a:r>
            <a:br>
              <a:rPr lang="en-US" sz="1000">
                <a:solidFill>
                  <a:schemeClr val="tx2"/>
                </a:solidFill>
              </a:rPr>
            </a:br>
            <a:r>
              <a:rPr lang="en-US" sz="1000">
                <a:solidFill>
                  <a:schemeClr val="tx2"/>
                </a:solidFill>
              </a:rPr>
              <a:t>Rheinwerk Verlag, Bonn 2020</a:t>
            </a:r>
          </a:p>
        </p:txBody>
      </p:sp>
      <p:pic>
        <p:nvPicPr>
          <p:cNvPr id="47" name="Grafik 46">
            <a:extLst>
              <a:ext uri="{FF2B5EF4-FFF2-40B4-BE49-F238E27FC236}">
                <a16:creationId xmlns:a16="http://schemas.microsoft.com/office/drawing/2014/main" id="{97E6A2B6-B587-4414-8618-96E65E9FC7D4}"/>
              </a:ext>
            </a:extLst>
          </p:cNvPr>
          <p:cNvPicPr>
            <a:picLocks noChangeAspect="1"/>
          </p:cNvPicPr>
          <p:nvPr/>
        </p:nvPicPr>
        <p:blipFill>
          <a:blip r:embed="rId3"/>
          <a:stretch>
            <a:fillRect/>
          </a:stretch>
        </p:blipFill>
        <p:spPr>
          <a:xfrm>
            <a:off x="170108" y="6400800"/>
            <a:ext cx="469972" cy="379010"/>
          </a:xfrm>
          <a:prstGeom prst="rect">
            <a:avLst/>
          </a:prstGeom>
        </p:spPr>
      </p:pic>
    </p:spTree>
    <p:extLst>
      <p:ext uri="{BB962C8B-B14F-4D97-AF65-F5344CB8AC3E}">
        <p14:creationId xmlns:p14="http://schemas.microsoft.com/office/powerpoint/2010/main" val="1221722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3" name="Freeform: Shape 12">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6" name="Freeform: Shape 15">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el 1">
            <a:extLst>
              <a:ext uri="{FF2B5EF4-FFF2-40B4-BE49-F238E27FC236}">
                <a16:creationId xmlns:a16="http://schemas.microsoft.com/office/drawing/2014/main" id="{83F51372-E80B-284C-B6AA-E02E5E14E57C}"/>
              </a:ext>
            </a:extLst>
          </p:cNvPr>
          <p:cNvSpPr>
            <a:spLocks noGrp="1"/>
          </p:cNvSpPr>
          <p:nvPr>
            <p:ph type="ctrTitle"/>
          </p:nvPr>
        </p:nvSpPr>
        <p:spPr>
          <a:xfrm>
            <a:off x="3502731" y="1542402"/>
            <a:ext cx="5186842" cy="2387918"/>
          </a:xfrm>
        </p:spPr>
        <p:txBody>
          <a:bodyPr anchor="b">
            <a:normAutofit/>
          </a:bodyPr>
          <a:lstStyle/>
          <a:p>
            <a:r>
              <a:rPr lang="de-DE" sz="5200">
                <a:solidFill>
                  <a:schemeClr val="tx2"/>
                </a:solidFill>
              </a:rPr>
              <a:t>Vintage Design</a:t>
            </a:r>
          </a:p>
        </p:txBody>
      </p:sp>
      <p:sp>
        <p:nvSpPr>
          <p:cNvPr id="4" name="Untertitel 3">
            <a:extLst>
              <a:ext uri="{FF2B5EF4-FFF2-40B4-BE49-F238E27FC236}">
                <a16:creationId xmlns:a16="http://schemas.microsoft.com/office/drawing/2014/main" id="{18C63468-45A2-40B9-8110-F7B7C4E22DC8}"/>
              </a:ext>
            </a:extLst>
          </p:cNvPr>
          <p:cNvSpPr>
            <a:spLocks noGrp="1"/>
          </p:cNvSpPr>
          <p:nvPr>
            <p:ph type="subTitle" idx="1"/>
          </p:nvPr>
        </p:nvSpPr>
        <p:spPr>
          <a:xfrm>
            <a:off x="3502135" y="4001588"/>
            <a:ext cx="5188034" cy="729696"/>
          </a:xfrm>
        </p:spPr>
        <p:txBody>
          <a:bodyPr>
            <a:normAutofit/>
          </a:bodyPr>
          <a:lstStyle/>
          <a:p>
            <a:r>
              <a:rPr lang="de-AT" sz="1100" dirty="0">
                <a:solidFill>
                  <a:schemeClr val="tx2"/>
                </a:solidFill>
                <a:latin typeface="+mj-lt"/>
              </a:rPr>
              <a:t>Hat für den Betrachter viel zu bieten, es vereint traditionelle und handgemachte Motive mit unserem modernen Designanspruch. Kleinteilige Besonderheiten, Spuren von Verarbeitungsprozessen und die Kombination mit Bannern, Schildern oder Ornamenten geben dem Look sein charakteristisches Aussehen</a:t>
            </a:r>
          </a:p>
        </p:txBody>
      </p:sp>
      <p:grpSp>
        <p:nvGrpSpPr>
          <p:cNvPr id="24" name="Group 23">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5" name="Freeform: Shape 24">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8" name="Freeform: Shape 27">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1" name="Freeform: Shape 30">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4" name="Freeform: Shape 33">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2549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C9747EEC-A457-48CF-90F0-17287F1EB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el 1">
            <a:extLst>
              <a:ext uri="{FF2B5EF4-FFF2-40B4-BE49-F238E27FC236}">
                <a16:creationId xmlns:a16="http://schemas.microsoft.com/office/drawing/2014/main" id="{508A9A3E-4EA6-437E-AF3B-617D3B96A68F}"/>
              </a:ext>
            </a:extLst>
          </p:cNvPr>
          <p:cNvSpPr txBox="1">
            <a:spLocks/>
          </p:cNvSpPr>
          <p:nvPr/>
        </p:nvSpPr>
        <p:spPr>
          <a:xfrm>
            <a:off x="341151" y="168422"/>
            <a:ext cx="5754696" cy="88756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tx2"/>
                </a:solidFill>
              </a:rPr>
              <a:t>Was </a:t>
            </a:r>
            <a:r>
              <a:rPr lang="en-US" sz="3600" dirty="0" err="1">
                <a:solidFill>
                  <a:schemeClr val="tx2"/>
                </a:solidFill>
              </a:rPr>
              <a:t>macht</a:t>
            </a:r>
            <a:r>
              <a:rPr lang="en-US" sz="3600" dirty="0">
                <a:solidFill>
                  <a:schemeClr val="tx2"/>
                </a:solidFill>
              </a:rPr>
              <a:t> Vintage Design </a:t>
            </a:r>
            <a:r>
              <a:rPr lang="en-US" sz="3600" dirty="0" err="1">
                <a:solidFill>
                  <a:schemeClr val="tx2"/>
                </a:solidFill>
              </a:rPr>
              <a:t>aus</a:t>
            </a:r>
            <a:endParaRPr lang="en-US" sz="3600" dirty="0">
              <a:solidFill>
                <a:schemeClr val="tx2"/>
              </a:solidFill>
            </a:endParaRPr>
          </a:p>
        </p:txBody>
      </p:sp>
      <p:grpSp>
        <p:nvGrpSpPr>
          <p:cNvPr id="8" name="Group 10">
            <a:extLst>
              <a:ext uri="{FF2B5EF4-FFF2-40B4-BE49-F238E27FC236}">
                <a16:creationId xmlns:a16="http://schemas.microsoft.com/office/drawing/2014/main" id="{3DFA576A-19D7-4803-BCC5-935A72B2B2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9" name="Freeform: Shape 11">
              <a:extLst>
                <a:ext uri="{FF2B5EF4-FFF2-40B4-BE49-F238E27FC236}">
                  <a16:creationId xmlns:a16="http://schemas.microsoft.com/office/drawing/2014/main" id="{452979F1-9B09-4537-A60E-069BDF0B1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2">
              <a:extLst>
                <a:ext uri="{FF2B5EF4-FFF2-40B4-BE49-F238E27FC236}">
                  <a16:creationId xmlns:a16="http://schemas.microsoft.com/office/drawing/2014/main" id="{5D51658B-9664-4D76-9905-606C811F6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3">
              <a:extLst>
                <a:ext uri="{FF2B5EF4-FFF2-40B4-BE49-F238E27FC236}">
                  <a16:creationId xmlns:a16="http://schemas.microsoft.com/office/drawing/2014/main" id="{C7780DB0-7E7A-4E24-9396-56C8C9C76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4">
              <a:extLst>
                <a:ext uri="{FF2B5EF4-FFF2-40B4-BE49-F238E27FC236}">
                  <a16:creationId xmlns:a16="http://schemas.microsoft.com/office/drawing/2014/main" id="{58DFED5D-E9B0-43F6-884D-48797963C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Inhaltsplatzhalter 2">
            <a:extLst>
              <a:ext uri="{FF2B5EF4-FFF2-40B4-BE49-F238E27FC236}">
                <a16:creationId xmlns:a16="http://schemas.microsoft.com/office/drawing/2014/main" id="{078C0A79-5A58-4A84-B9C9-508BCD615328}"/>
              </a:ext>
            </a:extLst>
          </p:cNvPr>
          <p:cNvSpPr txBox="1">
            <a:spLocks/>
          </p:cNvSpPr>
          <p:nvPr/>
        </p:nvSpPr>
        <p:spPr>
          <a:xfrm>
            <a:off x="6289158" y="200947"/>
            <a:ext cx="5709721" cy="1267991"/>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solidFill>
                  <a:schemeClr val="tx2"/>
                </a:solidFill>
              </a:rPr>
              <a:t>Rau, </a:t>
            </a:r>
            <a:r>
              <a:rPr lang="en-US" sz="1100" dirty="0" err="1">
                <a:solidFill>
                  <a:schemeClr val="tx2"/>
                </a:solidFill>
              </a:rPr>
              <a:t>kantig</a:t>
            </a:r>
            <a:r>
              <a:rPr lang="en-US" sz="1100" dirty="0">
                <a:solidFill>
                  <a:schemeClr val="tx2"/>
                </a:solidFill>
              </a:rPr>
              <a:t>, </a:t>
            </a:r>
            <a:r>
              <a:rPr lang="en-US" sz="1100" dirty="0" err="1">
                <a:solidFill>
                  <a:schemeClr val="tx2"/>
                </a:solidFill>
              </a:rPr>
              <a:t>herrlich</a:t>
            </a:r>
            <a:r>
              <a:rPr lang="en-US" sz="1100" dirty="0">
                <a:solidFill>
                  <a:schemeClr val="tx2"/>
                </a:solidFill>
              </a:rPr>
              <a:t> </a:t>
            </a:r>
            <a:r>
              <a:rPr lang="en-US" sz="1100" dirty="0" err="1">
                <a:solidFill>
                  <a:schemeClr val="tx2"/>
                </a:solidFill>
              </a:rPr>
              <a:t>unvollkommen</a:t>
            </a:r>
            <a:endParaRPr lang="en-US" sz="1100" dirty="0">
              <a:solidFill>
                <a:schemeClr val="tx2"/>
              </a:solidFill>
            </a:endParaRPr>
          </a:p>
          <a:p>
            <a:r>
              <a:rPr lang="en-US" sz="1100" dirty="0" err="1">
                <a:solidFill>
                  <a:schemeClr val="tx2"/>
                </a:solidFill>
              </a:rPr>
              <a:t>Weckt</a:t>
            </a:r>
            <a:r>
              <a:rPr lang="en-US" sz="1100" dirty="0">
                <a:solidFill>
                  <a:schemeClr val="tx2"/>
                </a:solidFill>
              </a:rPr>
              <a:t> </a:t>
            </a:r>
            <a:r>
              <a:rPr lang="en-US" sz="1100" dirty="0" err="1">
                <a:solidFill>
                  <a:schemeClr val="tx2"/>
                </a:solidFill>
              </a:rPr>
              <a:t>Erinnerungen</a:t>
            </a:r>
            <a:r>
              <a:rPr lang="en-US" sz="1100" dirty="0">
                <a:solidFill>
                  <a:schemeClr val="tx2"/>
                </a:solidFill>
              </a:rPr>
              <a:t> an </a:t>
            </a:r>
            <a:r>
              <a:rPr lang="en-US" sz="1100" dirty="0" err="1">
                <a:solidFill>
                  <a:schemeClr val="tx2"/>
                </a:solidFill>
              </a:rPr>
              <a:t>Handwerk</a:t>
            </a:r>
            <a:r>
              <a:rPr lang="en-US" sz="1100" dirty="0">
                <a:solidFill>
                  <a:schemeClr val="tx2"/>
                </a:solidFill>
              </a:rPr>
              <a:t> und an </a:t>
            </a:r>
            <a:r>
              <a:rPr lang="en-US" sz="1100" dirty="0" err="1">
                <a:solidFill>
                  <a:schemeClr val="tx2"/>
                </a:solidFill>
              </a:rPr>
              <a:t>nostalgische</a:t>
            </a:r>
            <a:r>
              <a:rPr lang="en-US" sz="1100" dirty="0">
                <a:solidFill>
                  <a:schemeClr val="tx2"/>
                </a:solidFill>
              </a:rPr>
              <a:t> </a:t>
            </a:r>
            <a:r>
              <a:rPr lang="en-US" sz="1100" dirty="0" err="1">
                <a:solidFill>
                  <a:schemeClr val="tx2"/>
                </a:solidFill>
              </a:rPr>
              <a:t>gute</a:t>
            </a:r>
            <a:r>
              <a:rPr lang="en-US" sz="1100" dirty="0">
                <a:solidFill>
                  <a:schemeClr val="tx2"/>
                </a:solidFill>
              </a:rPr>
              <a:t> </a:t>
            </a:r>
            <a:r>
              <a:rPr lang="en-US" sz="1100" dirty="0" err="1">
                <a:solidFill>
                  <a:schemeClr val="tx2"/>
                </a:solidFill>
              </a:rPr>
              <a:t>alte</a:t>
            </a:r>
            <a:r>
              <a:rPr lang="en-US" sz="1100" dirty="0">
                <a:solidFill>
                  <a:schemeClr val="tx2"/>
                </a:solidFill>
              </a:rPr>
              <a:t> </a:t>
            </a:r>
            <a:r>
              <a:rPr lang="en-US" sz="1100" dirty="0" err="1">
                <a:solidFill>
                  <a:schemeClr val="tx2"/>
                </a:solidFill>
              </a:rPr>
              <a:t>Zeiten</a:t>
            </a:r>
            <a:endParaRPr lang="en-US" sz="1100" dirty="0">
              <a:solidFill>
                <a:schemeClr val="tx2"/>
              </a:solidFill>
            </a:endParaRPr>
          </a:p>
          <a:p>
            <a:r>
              <a:rPr lang="en-US" sz="1100" dirty="0" err="1">
                <a:solidFill>
                  <a:schemeClr val="tx2"/>
                </a:solidFill>
              </a:rPr>
              <a:t>Ruft</a:t>
            </a:r>
            <a:r>
              <a:rPr lang="en-US" sz="1100" dirty="0">
                <a:solidFill>
                  <a:schemeClr val="tx2"/>
                </a:solidFill>
              </a:rPr>
              <a:t> </a:t>
            </a:r>
            <a:r>
              <a:rPr lang="en-US" sz="1100" dirty="0" err="1">
                <a:solidFill>
                  <a:schemeClr val="tx2"/>
                </a:solidFill>
              </a:rPr>
              <a:t>viele</a:t>
            </a:r>
            <a:r>
              <a:rPr lang="en-US" sz="1100" dirty="0">
                <a:solidFill>
                  <a:schemeClr val="tx2"/>
                </a:solidFill>
              </a:rPr>
              <a:t> </a:t>
            </a:r>
            <a:r>
              <a:rPr lang="en-US" sz="1100" dirty="0" err="1">
                <a:solidFill>
                  <a:schemeClr val="tx2"/>
                </a:solidFill>
              </a:rPr>
              <a:t>vertraute</a:t>
            </a:r>
            <a:r>
              <a:rPr lang="en-US" sz="1100" dirty="0">
                <a:solidFill>
                  <a:schemeClr val="tx2"/>
                </a:solidFill>
              </a:rPr>
              <a:t> </a:t>
            </a:r>
            <a:r>
              <a:rPr lang="en-US" sz="1100" dirty="0" err="1">
                <a:solidFill>
                  <a:schemeClr val="tx2"/>
                </a:solidFill>
              </a:rPr>
              <a:t>Emotionen</a:t>
            </a:r>
            <a:r>
              <a:rPr lang="en-US" sz="1100" dirty="0">
                <a:solidFill>
                  <a:schemeClr val="tx2"/>
                </a:solidFill>
              </a:rPr>
              <a:t> </a:t>
            </a:r>
            <a:r>
              <a:rPr lang="en-US" sz="1100" dirty="0" err="1">
                <a:solidFill>
                  <a:schemeClr val="tx2"/>
                </a:solidFill>
              </a:rPr>
              <a:t>hervor</a:t>
            </a:r>
            <a:endParaRPr lang="en-US" sz="1100" dirty="0">
              <a:solidFill>
                <a:schemeClr val="tx2"/>
              </a:solidFill>
            </a:endParaRPr>
          </a:p>
          <a:p>
            <a:r>
              <a:rPr lang="en-US" sz="1100" dirty="0" err="1">
                <a:solidFill>
                  <a:schemeClr val="tx2"/>
                </a:solidFill>
              </a:rPr>
              <a:t>Traditionelle</a:t>
            </a:r>
            <a:r>
              <a:rPr lang="en-US" sz="1100" dirty="0">
                <a:solidFill>
                  <a:schemeClr val="tx2"/>
                </a:solidFill>
              </a:rPr>
              <a:t> </a:t>
            </a:r>
            <a:r>
              <a:rPr lang="en-US" sz="1100" dirty="0" err="1">
                <a:solidFill>
                  <a:schemeClr val="tx2"/>
                </a:solidFill>
              </a:rPr>
              <a:t>visuelle</a:t>
            </a:r>
            <a:r>
              <a:rPr lang="en-US" sz="1100" dirty="0">
                <a:solidFill>
                  <a:schemeClr val="tx2"/>
                </a:solidFill>
              </a:rPr>
              <a:t> </a:t>
            </a:r>
            <a:r>
              <a:rPr lang="en-US" sz="1100" dirty="0" err="1">
                <a:solidFill>
                  <a:schemeClr val="tx2"/>
                </a:solidFill>
              </a:rPr>
              <a:t>Elemente</a:t>
            </a:r>
            <a:r>
              <a:rPr lang="en-US" sz="1100" dirty="0">
                <a:solidFill>
                  <a:schemeClr val="tx2"/>
                </a:solidFill>
              </a:rPr>
              <a:t> </a:t>
            </a:r>
            <a:r>
              <a:rPr lang="en-US" sz="1100" dirty="0" err="1">
                <a:solidFill>
                  <a:schemeClr val="tx2"/>
                </a:solidFill>
              </a:rPr>
              <a:t>mit</a:t>
            </a:r>
            <a:r>
              <a:rPr lang="en-US" sz="1100" dirty="0">
                <a:solidFill>
                  <a:schemeClr val="tx2"/>
                </a:solidFill>
              </a:rPr>
              <a:t> </a:t>
            </a:r>
            <a:r>
              <a:rPr lang="en-US" sz="1100" dirty="0" err="1">
                <a:solidFill>
                  <a:schemeClr val="tx2"/>
                </a:solidFill>
              </a:rPr>
              <a:t>modernem</a:t>
            </a:r>
            <a:r>
              <a:rPr lang="en-US" sz="1100" dirty="0">
                <a:solidFill>
                  <a:schemeClr val="tx2"/>
                </a:solidFill>
              </a:rPr>
              <a:t> Design </a:t>
            </a:r>
            <a:r>
              <a:rPr lang="en-US" sz="1100" dirty="0" err="1">
                <a:solidFill>
                  <a:schemeClr val="tx2"/>
                </a:solidFill>
              </a:rPr>
              <a:t>verbinden</a:t>
            </a:r>
            <a:endParaRPr lang="en-US" sz="1100" dirty="0">
              <a:solidFill>
                <a:schemeClr val="tx2"/>
              </a:solidFill>
            </a:endParaRPr>
          </a:p>
          <a:p>
            <a:r>
              <a:rPr lang="en-US" sz="1100" dirty="0" err="1">
                <a:solidFill>
                  <a:schemeClr val="tx2"/>
                </a:solidFill>
              </a:rPr>
              <a:t>Für</a:t>
            </a:r>
            <a:r>
              <a:rPr lang="en-US" sz="1100" dirty="0">
                <a:solidFill>
                  <a:schemeClr val="tx2"/>
                </a:solidFill>
              </a:rPr>
              <a:t> </a:t>
            </a:r>
            <a:r>
              <a:rPr lang="en-US" sz="1100" dirty="0" err="1">
                <a:solidFill>
                  <a:schemeClr val="tx2"/>
                </a:solidFill>
              </a:rPr>
              <a:t>Produkte</a:t>
            </a:r>
            <a:r>
              <a:rPr lang="en-US" sz="1100" dirty="0">
                <a:solidFill>
                  <a:schemeClr val="tx2"/>
                </a:solidFill>
              </a:rPr>
              <a:t>, </a:t>
            </a:r>
            <a:r>
              <a:rPr lang="en-US" sz="1100" dirty="0" err="1">
                <a:solidFill>
                  <a:schemeClr val="tx2"/>
                </a:solidFill>
              </a:rPr>
              <a:t>mit</a:t>
            </a:r>
            <a:r>
              <a:rPr lang="en-US" sz="1100" dirty="0">
                <a:solidFill>
                  <a:schemeClr val="tx2"/>
                </a:solidFill>
              </a:rPr>
              <a:t> </a:t>
            </a:r>
            <a:r>
              <a:rPr lang="en-US" sz="1100" dirty="0" err="1">
                <a:solidFill>
                  <a:schemeClr val="tx2"/>
                </a:solidFill>
              </a:rPr>
              <a:t>viel</a:t>
            </a:r>
            <a:r>
              <a:rPr lang="en-US" sz="1100" dirty="0">
                <a:solidFill>
                  <a:schemeClr val="tx2"/>
                </a:solidFill>
              </a:rPr>
              <a:t> Liebe </a:t>
            </a:r>
            <a:r>
              <a:rPr lang="en-US" sz="1100" dirty="0" err="1">
                <a:solidFill>
                  <a:schemeClr val="tx2"/>
                </a:solidFill>
              </a:rPr>
              <a:t>zum</a:t>
            </a:r>
            <a:r>
              <a:rPr lang="en-US" sz="1100" dirty="0">
                <a:solidFill>
                  <a:schemeClr val="tx2"/>
                </a:solidFill>
              </a:rPr>
              <a:t> Detail von Hand </a:t>
            </a:r>
            <a:r>
              <a:rPr lang="en-US" sz="1100" dirty="0" err="1">
                <a:solidFill>
                  <a:schemeClr val="tx2"/>
                </a:solidFill>
              </a:rPr>
              <a:t>hergestellt</a:t>
            </a:r>
            <a:r>
              <a:rPr lang="en-US" sz="1100" dirty="0">
                <a:solidFill>
                  <a:schemeClr val="tx2"/>
                </a:solidFill>
              </a:rPr>
              <a:t>, </a:t>
            </a:r>
            <a:r>
              <a:rPr lang="en-US" sz="1100" dirty="0" err="1">
                <a:solidFill>
                  <a:schemeClr val="tx2"/>
                </a:solidFill>
              </a:rPr>
              <a:t>hervorragend</a:t>
            </a:r>
            <a:r>
              <a:rPr lang="en-US" sz="1100" dirty="0">
                <a:solidFill>
                  <a:schemeClr val="tx2"/>
                </a:solidFill>
              </a:rPr>
              <a:t> </a:t>
            </a:r>
            <a:r>
              <a:rPr lang="en-US" sz="1100" dirty="0" err="1">
                <a:solidFill>
                  <a:schemeClr val="tx2"/>
                </a:solidFill>
              </a:rPr>
              <a:t>geeignet</a:t>
            </a:r>
            <a:endParaRPr lang="en-US" sz="1100" dirty="0">
              <a:solidFill>
                <a:schemeClr val="tx2"/>
              </a:solidFill>
            </a:endParaRPr>
          </a:p>
        </p:txBody>
      </p:sp>
      <p:grpSp>
        <p:nvGrpSpPr>
          <p:cNvPr id="14" name="Group 16">
            <a:extLst>
              <a:ext uri="{FF2B5EF4-FFF2-40B4-BE49-F238E27FC236}">
                <a16:creationId xmlns:a16="http://schemas.microsoft.com/office/drawing/2014/main" id="{67DCABA9-44F6-4CBA-A882-DB8348B401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4" y="3658536"/>
            <a:ext cx="3655725" cy="2743201"/>
            <a:chOff x="-305" y="-1"/>
            <a:chExt cx="3832880" cy="2876136"/>
          </a:xfrm>
        </p:grpSpPr>
        <p:sp>
          <p:nvSpPr>
            <p:cNvPr id="15" name="Freeform: Shape 17">
              <a:extLst>
                <a:ext uri="{FF2B5EF4-FFF2-40B4-BE49-F238E27FC236}">
                  <a16:creationId xmlns:a16="http://schemas.microsoft.com/office/drawing/2014/main" id="{57A36B6A-5A2E-4DC7-904C-83DD1E00C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8">
              <a:extLst>
                <a:ext uri="{FF2B5EF4-FFF2-40B4-BE49-F238E27FC236}">
                  <a16:creationId xmlns:a16="http://schemas.microsoft.com/office/drawing/2014/main" id="{4B4F6EB0-53F7-49B1-BE61-4EA85053F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9">
              <a:extLst>
                <a:ext uri="{FF2B5EF4-FFF2-40B4-BE49-F238E27FC236}">
                  <a16:creationId xmlns:a16="http://schemas.microsoft.com/office/drawing/2014/main" id="{34DBCF59-4FB4-4CC3-B903-3DC22BFD5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20">
              <a:extLst>
                <a:ext uri="{FF2B5EF4-FFF2-40B4-BE49-F238E27FC236}">
                  <a16:creationId xmlns:a16="http://schemas.microsoft.com/office/drawing/2014/main" id="{AAE523BA-1707-43DA-862C-C750FC643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Inhaltsplatzhalter 2">
            <a:extLst>
              <a:ext uri="{FF2B5EF4-FFF2-40B4-BE49-F238E27FC236}">
                <a16:creationId xmlns:a16="http://schemas.microsoft.com/office/drawing/2014/main" id="{435C02C8-0A2C-40C2-BC63-AF9D34F32533}"/>
              </a:ext>
            </a:extLst>
          </p:cNvPr>
          <p:cNvSpPr txBox="1">
            <a:spLocks/>
          </p:cNvSpPr>
          <p:nvPr/>
        </p:nvSpPr>
        <p:spPr>
          <a:xfrm>
            <a:off x="171081" y="1958586"/>
            <a:ext cx="5600174" cy="4802075"/>
          </a:xfrm>
          <a:prstGeom prst="rect">
            <a:avLst/>
          </a:prstGeom>
        </p:spPr>
        <p:txBody>
          <a:bodyPr vert="horz" lIns="91440" tIns="45720" rIns="91440" bIns="45720" rtlCol="0" anchor="t">
            <a:noAutofit/>
          </a:bodyPr>
          <a:lstStyle>
            <a:defPPr>
              <a:defRPr lang="de-DE"/>
            </a:defPPr>
            <a:lvl1pPr marL="228600" indent="-228600">
              <a:lnSpc>
                <a:spcPct val="90000"/>
              </a:lnSpc>
              <a:spcBef>
                <a:spcPts val="1000"/>
              </a:spcBef>
              <a:buFont typeface="Arial" panose="020B0604020202020204" pitchFamily="34" charset="0"/>
              <a:buChar char="•"/>
              <a:defRPr sz="1400">
                <a:solidFill>
                  <a:schemeClr val="tx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b="1" dirty="0"/>
              <a:t>So gelingt der Style</a:t>
            </a:r>
          </a:p>
          <a:p>
            <a:pPr lvl="1">
              <a:lnSpc>
                <a:spcPct val="110000"/>
              </a:lnSpc>
            </a:pPr>
            <a:r>
              <a:rPr lang="de-DE" sz="1400" dirty="0">
                <a:solidFill>
                  <a:schemeClr val="tx2"/>
                </a:solidFill>
              </a:rPr>
              <a:t>Strukturen, Texturen und kleine Unsauberkeiten im Design sind essenziell</a:t>
            </a:r>
          </a:p>
          <a:p>
            <a:pPr lvl="1">
              <a:lnSpc>
                <a:spcPct val="110000"/>
              </a:lnSpc>
            </a:pPr>
            <a:r>
              <a:rPr lang="de-DE" sz="1400" dirty="0">
                <a:solidFill>
                  <a:schemeClr val="tx2"/>
                </a:solidFill>
              </a:rPr>
              <a:t>Warme, gedeckte, natürliche Farben</a:t>
            </a:r>
          </a:p>
          <a:p>
            <a:pPr lvl="1">
              <a:lnSpc>
                <a:spcPct val="110000"/>
              </a:lnSpc>
            </a:pPr>
            <a:r>
              <a:rPr lang="de-DE" sz="1400" dirty="0">
                <a:solidFill>
                  <a:schemeClr val="tx2"/>
                </a:solidFill>
              </a:rPr>
              <a:t>Weniger Farben, gerne im Komplementärkontrast</a:t>
            </a:r>
          </a:p>
          <a:p>
            <a:pPr lvl="1">
              <a:lnSpc>
                <a:spcPct val="110000"/>
              </a:lnSpc>
            </a:pPr>
            <a:r>
              <a:rPr lang="de-DE" sz="1400" dirty="0">
                <a:solidFill>
                  <a:schemeClr val="tx2"/>
                </a:solidFill>
              </a:rPr>
              <a:t>Statt eines vollflächigen Weiß lieber tonige Hintergrundfarben oder Strukturen</a:t>
            </a:r>
          </a:p>
          <a:p>
            <a:pPr lvl="1">
              <a:lnSpc>
                <a:spcPct val="110000"/>
              </a:lnSpc>
            </a:pPr>
            <a:r>
              <a:rPr lang="de-DE" sz="1400" dirty="0">
                <a:solidFill>
                  <a:schemeClr val="tx2"/>
                </a:solidFill>
              </a:rPr>
              <a:t>Schriftmix mit starken Charakterschriften</a:t>
            </a:r>
          </a:p>
          <a:p>
            <a:pPr lvl="1">
              <a:lnSpc>
                <a:spcPct val="110000"/>
              </a:lnSpc>
            </a:pPr>
            <a:r>
              <a:rPr lang="de-DE" sz="1400" dirty="0">
                <a:solidFill>
                  <a:schemeClr val="tx2"/>
                </a:solidFill>
              </a:rPr>
              <a:t>Haptik und Materialien sind wesentlich</a:t>
            </a:r>
          </a:p>
          <a:p>
            <a:pPr lvl="1">
              <a:lnSpc>
                <a:spcPct val="110000"/>
              </a:lnSpc>
            </a:pPr>
            <a:r>
              <a:rPr lang="de-DE" sz="1400" dirty="0">
                <a:solidFill>
                  <a:schemeClr val="tx2"/>
                </a:solidFill>
              </a:rPr>
              <a:t>Handgemachte Illustrationen und Grafiken, die bewusst wie gealtert aussehen sollen</a:t>
            </a:r>
          </a:p>
          <a:p>
            <a:pPr lvl="1">
              <a:lnSpc>
                <a:spcPct val="110000"/>
              </a:lnSpc>
            </a:pPr>
            <a:r>
              <a:rPr lang="de-DE" sz="1400" dirty="0">
                <a:solidFill>
                  <a:schemeClr val="tx2"/>
                </a:solidFill>
              </a:rPr>
              <a:t>Highlights sind wichtig</a:t>
            </a:r>
          </a:p>
          <a:p>
            <a:pPr lvl="1">
              <a:lnSpc>
                <a:spcPct val="110000"/>
              </a:lnSpc>
            </a:pPr>
            <a:r>
              <a:rPr lang="de-DE" sz="1400" dirty="0">
                <a:solidFill>
                  <a:schemeClr val="tx2"/>
                </a:solidFill>
              </a:rPr>
              <a:t>Fotos haben schlüssigen Bildaufbau, gesättigte Farben und klare Strukturen</a:t>
            </a:r>
            <a:endParaRPr lang="de-AT" sz="1400" dirty="0"/>
          </a:p>
        </p:txBody>
      </p:sp>
      <p:sp>
        <p:nvSpPr>
          <p:cNvPr id="20" name="Inhaltsplatzhalter 2">
            <a:extLst>
              <a:ext uri="{FF2B5EF4-FFF2-40B4-BE49-F238E27FC236}">
                <a16:creationId xmlns:a16="http://schemas.microsoft.com/office/drawing/2014/main" id="{CA05D97F-BD14-45BF-AAFB-48F730BB3531}"/>
              </a:ext>
            </a:extLst>
          </p:cNvPr>
          <p:cNvSpPr txBox="1">
            <a:spLocks/>
          </p:cNvSpPr>
          <p:nvPr/>
        </p:nvSpPr>
        <p:spPr>
          <a:xfrm>
            <a:off x="6477701" y="1958586"/>
            <a:ext cx="5600174" cy="3788060"/>
          </a:xfrm>
          <a:prstGeom prst="rect">
            <a:avLst/>
          </a:prstGeom>
        </p:spPr>
        <p:txBody>
          <a:bodyPr vert="horz" lIns="91440" tIns="45720" rIns="91440" bIns="45720" rtlCol="0" anchor="t">
            <a:normAutofit/>
          </a:bodyPr>
          <a:lstStyle>
            <a:defPPr>
              <a:defRPr lang="de-DE"/>
            </a:defPPr>
            <a:lvl1pPr marL="228600" indent="-228600">
              <a:lnSpc>
                <a:spcPct val="90000"/>
              </a:lnSpc>
              <a:spcBef>
                <a:spcPts val="1000"/>
              </a:spcBef>
              <a:buFont typeface="Arial" panose="020B0604020202020204" pitchFamily="34" charset="0"/>
              <a:buChar char="•"/>
              <a:defRPr sz="1400">
                <a:solidFill>
                  <a:schemeClr val="tx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b="1" dirty="0"/>
              <a:t>Was man beim Vintage Design beachten sollte</a:t>
            </a:r>
          </a:p>
          <a:p>
            <a:pPr lvl="1"/>
            <a:r>
              <a:rPr lang="de-DE" sz="1400" dirty="0">
                <a:solidFill>
                  <a:schemeClr val="tx2"/>
                </a:solidFill>
              </a:rPr>
              <a:t>Keine dreidimensionale Darstellung</a:t>
            </a:r>
          </a:p>
          <a:p>
            <a:pPr lvl="1"/>
            <a:r>
              <a:rPr lang="de-DE" sz="1400" dirty="0">
                <a:solidFill>
                  <a:schemeClr val="tx2"/>
                </a:solidFill>
              </a:rPr>
              <a:t>Keine grellen Volltonfarben</a:t>
            </a:r>
          </a:p>
          <a:p>
            <a:pPr lvl="1"/>
            <a:r>
              <a:rPr lang="de-DE" sz="1400" dirty="0">
                <a:solidFill>
                  <a:schemeClr val="tx2"/>
                </a:solidFill>
              </a:rPr>
              <a:t>Keine leuchtenden Pastelltöne</a:t>
            </a:r>
          </a:p>
          <a:p>
            <a:pPr lvl="1"/>
            <a:r>
              <a:rPr lang="de-DE" sz="1400" dirty="0">
                <a:solidFill>
                  <a:schemeClr val="tx2"/>
                </a:solidFill>
              </a:rPr>
              <a:t>Keine geometrischen, konstruierten Schriften</a:t>
            </a:r>
          </a:p>
          <a:p>
            <a:pPr lvl="1"/>
            <a:r>
              <a:rPr lang="de-DE" sz="1400" dirty="0">
                <a:solidFill>
                  <a:schemeClr val="tx2"/>
                </a:solidFill>
              </a:rPr>
              <a:t>Keine Verläufe oder fotorealistischen Grafiken</a:t>
            </a:r>
          </a:p>
          <a:p>
            <a:pPr lvl="1"/>
            <a:r>
              <a:rPr lang="de-DE" sz="1400" dirty="0">
                <a:solidFill>
                  <a:schemeClr val="tx2"/>
                </a:solidFill>
              </a:rPr>
              <a:t>Keine großen Freiräume</a:t>
            </a:r>
          </a:p>
        </p:txBody>
      </p:sp>
    </p:spTree>
    <p:extLst>
      <p:ext uri="{BB962C8B-B14F-4D97-AF65-F5344CB8AC3E}">
        <p14:creationId xmlns:p14="http://schemas.microsoft.com/office/powerpoint/2010/main" val="4152205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6F0B5A0E-9743-4178-9BFA-5202988D9D75}"/>
              </a:ext>
            </a:extLst>
          </p:cNvPr>
          <p:cNvSpPr>
            <a:spLocks noGrp="1"/>
          </p:cNvSpPr>
          <p:nvPr>
            <p:ph type="title"/>
          </p:nvPr>
        </p:nvSpPr>
        <p:spPr>
          <a:xfrm>
            <a:off x="434643" y="970993"/>
            <a:ext cx="8180311" cy="699161"/>
          </a:xfrm>
        </p:spPr>
        <p:txBody>
          <a:bodyPr anchor="b">
            <a:normAutofit/>
          </a:bodyPr>
          <a:lstStyle/>
          <a:p>
            <a:r>
              <a:rPr lang="de-DE" sz="3600" dirty="0">
                <a:solidFill>
                  <a:schemeClr val="tx2"/>
                </a:solidFill>
              </a:rPr>
              <a:t>Anwendungsbeispiele / Vor- &amp; Nachteile</a:t>
            </a:r>
            <a:endParaRPr lang="de-AT" sz="3600" dirty="0">
              <a:solidFill>
                <a:schemeClr val="tx2"/>
              </a:solidFill>
            </a:endParaRPr>
          </a:p>
        </p:txBody>
      </p:sp>
      <p:grpSp>
        <p:nvGrpSpPr>
          <p:cNvPr id="12"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nhaltsplatzhalter 2">
            <a:extLst>
              <a:ext uri="{FF2B5EF4-FFF2-40B4-BE49-F238E27FC236}">
                <a16:creationId xmlns:a16="http://schemas.microsoft.com/office/drawing/2014/main" id="{9D7FC591-2EC7-41EF-8E02-5CB6F0B89B52}"/>
              </a:ext>
            </a:extLst>
          </p:cNvPr>
          <p:cNvSpPr>
            <a:spLocks noGrp="1"/>
          </p:cNvSpPr>
          <p:nvPr>
            <p:ph idx="1"/>
          </p:nvPr>
        </p:nvSpPr>
        <p:spPr>
          <a:xfrm>
            <a:off x="434644" y="2037806"/>
            <a:ext cx="7432492" cy="3957093"/>
          </a:xfrm>
        </p:spPr>
        <p:txBody>
          <a:bodyPr anchor="ctr">
            <a:normAutofit/>
          </a:bodyPr>
          <a:lstStyle/>
          <a:p>
            <a:r>
              <a:rPr lang="de-AT" sz="1400" dirty="0">
                <a:solidFill>
                  <a:schemeClr val="tx2"/>
                </a:solidFill>
              </a:rPr>
              <a:t>Alle Eigenschaften dieses Stils sind durch die Materialien bestimmt, die für die Herstellung des jeweiligen Produkts, bzw. Gebrauchsgegenstands benötigt wurden, bspw.</a:t>
            </a:r>
          </a:p>
          <a:p>
            <a:pPr lvl="1"/>
            <a:r>
              <a:rPr lang="de-AT" sz="1400" dirty="0">
                <a:solidFill>
                  <a:schemeClr val="tx2"/>
                </a:solidFill>
              </a:rPr>
              <a:t>Gummistempel drucken nicht völlig gleichmäßig, sondern hinterlassen auf dem Papier eine leicht unebene Farbfläche</a:t>
            </a:r>
          </a:p>
          <a:p>
            <a:pPr lvl="1"/>
            <a:r>
              <a:rPr lang="de-AT" sz="1400" dirty="0">
                <a:solidFill>
                  <a:schemeClr val="tx2"/>
                </a:solidFill>
              </a:rPr>
              <a:t>Geprägtes Leder hat Höhen und Tiefen, die das Licht und die Farben verschieden wiedergeben</a:t>
            </a:r>
          </a:p>
          <a:p>
            <a:pPr lvl="1"/>
            <a:r>
              <a:rPr lang="de-AT" sz="1400" dirty="0">
                <a:solidFill>
                  <a:schemeClr val="tx2"/>
                </a:solidFill>
              </a:rPr>
              <a:t>Drucke von handgezeichneten Illustrationen sind nie völlig identisch, da sich die Druckfarbe immer ein wenig unterschiedlich auftragen lässt</a:t>
            </a:r>
          </a:p>
          <a:p>
            <a:r>
              <a:rPr lang="de-AT" sz="1400" dirty="0">
                <a:solidFill>
                  <a:schemeClr val="tx2"/>
                </a:solidFill>
              </a:rPr>
              <a:t>Spielt mit positiven Erinnerungen an vergangene Zeiten</a:t>
            </a:r>
          </a:p>
          <a:p>
            <a:r>
              <a:rPr lang="de-AT" sz="1400" dirty="0">
                <a:solidFill>
                  <a:schemeClr val="tx2"/>
                </a:solidFill>
              </a:rPr>
              <a:t>Ein abgelebt aussehender schmuckloser und bewusst spröder Designstil, der sich durch gewisse Rauheit, Gebrauchsspuren und gewollte Unebenheiten in der Gestaltung auszeichnet</a:t>
            </a:r>
          </a:p>
          <a:p>
            <a:r>
              <a:rPr lang="de-AT" sz="1400" dirty="0">
                <a:solidFill>
                  <a:schemeClr val="tx2"/>
                </a:solidFill>
              </a:rPr>
              <a:t>Eignet sich nur für bestimmte Zielgruppen</a:t>
            </a:r>
          </a:p>
          <a:p>
            <a:r>
              <a:rPr lang="de-AT" sz="1400" dirty="0">
                <a:solidFill>
                  <a:schemeClr val="tx2"/>
                </a:solidFill>
              </a:rPr>
              <a:t>Lässt sich nur mit viel Fingerspitzengefühl erweitern</a:t>
            </a:r>
          </a:p>
        </p:txBody>
      </p:sp>
      <p:pic>
        <p:nvPicPr>
          <p:cNvPr id="5" name="Grafik 4" descr="Ein Bild, das Text, Flasche, Alkohol enthält.&#10;&#10;Automatisch generierte Beschreibung">
            <a:extLst>
              <a:ext uri="{FF2B5EF4-FFF2-40B4-BE49-F238E27FC236}">
                <a16:creationId xmlns:a16="http://schemas.microsoft.com/office/drawing/2014/main" id="{CD13D55E-113D-40E6-A036-CA80C947B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0764" y="3037114"/>
            <a:ext cx="3542155" cy="3270756"/>
          </a:xfrm>
          <a:prstGeom prst="rect">
            <a:avLst/>
          </a:prstGeom>
        </p:spPr>
      </p:pic>
    </p:spTree>
    <p:extLst>
      <p:ext uri="{BB962C8B-B14F-4D97-AF65-F5344CB8AC3E}">
        <p14:creationId xmlns:p14="http://schemas.microsoft.com/office/powerpoint/2010/main" val="2185273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4">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754AFA8-1B16-444B-BEF5-F58977F958C3}"/>
              </a:ext>
            </a:extLst>
          </p:cNvPr>
          <p:cNvSpPr>
            <a:spLocks noGrp="1"/>
          </p:cNvSpPr>
          <p:nvPr>
            <p:ph type="title"/>
          </p:nvPr>
        </p:nvSpPr>
        <p:spPr>
          <a:xfrm>
            <a:off x="153983" y="282602"/>
            <a:ext cx="6972311" cy="778756"/>
          </a:xfrm>
        </p:spPr>
        <p:txBody>
          <a:bodyPr>
            <a:normAutofit/>
          </a:bodyPr>
          <a:lstStyle/>
          <a:p>
            <a:pPr algn="ctr"/>
            <a:r>
              <a:rPr lang="de-DE" sz="3600" dirty="0">
                <a:solidFill>
                  <a:schemeClr val="tx2"/>
                </a:solidFill>
              </a:rPr>
              <a:t>Schriften</a:t>
            </a:r>
            <a:endParaRPr lang="de-AT" sz="3600" dirty="0">
              <a:solidFill>
                <a:schemeClr val="tx2"/>
              </a:solidFill>
            </a:endParaRPr>
          </a:p>
        </p:txBody>
      </p:sp>
      <p:grpSp>
        <p:nvGrpSpPr>
          <p:cNvPr id="39" name="Group 26">
            <a:extLst>
              <a:ext uri="{FF2B5EF4-FFF2-40B4-BE49-F238E27FC236}">
                <a16:creationId xmlns:a16="http://schemas.microsoft.com/office/drawing/2014/main" id="{05545017-2445-4AB3-95A6-48F17C802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28" name="Freeform: Shape 27">
              <a:extLst>
                <a:ext uri="{FF2B5EF4-FFF2-40B4-BE49-F238E27FC236}">
                  <a16:creationId xmlns:a16="http://schemas.microsoft.com/office/drawing/2014/main" id="{F3B5D580-007D-4215-A10B-C8CF12EE02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28">
              <a:extLst>
                <a:ext uri="{FF2B5EF4-FFF2-40B4-BE49-F238E27FC236}">
                  <a16:creationId xmlns:a16="http://schemas.microsoft.com/office/drawing/2014/main" id="{24228C19-035F-4E8E-BAFD-56EC684B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29">
              <a:extLst>
                <a:ext uri="{FF2B5EF4-FFF2-40B4-BE49-F238E27FC236}">
                  <a16:creationId xmlns:a16="http://schemas.microsoft.com/office/drawing/2014/main" id="{C10D7C81-A1BE-4720-A66D-AEF9A11A5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30">
              <a:extLst>
                <a:ext uri="{FF2B5EF4-FFF2-40B4-BE49-F238E27FC236}">
                  <a16:creationId xmlns:a16="http://schemas.microsoft.com/office/drawing/2014/main" id="{1BF18FEE-BE44-4F4A-AA4E-EC795CB0B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nhaltsplatzhalter 2">
            <a:extLst>
              <a:ext uri="{FF2B5EF4-FFF2-40B4-BE49-F238E27FC236}">
                <a16:creationId xmlns:a16="http://schemas.microsoft.com/office/drawing/2014/main" id="{38EFFE91-D0A6-4366-9F15-CDA02ED6B185}"/>
              </a:ext>
            </a:extLst>
          </p:cNvPr>
          <p:cNvSpPr>
            <a:spLocks noGrp="1"/>
          </p:cNvSpPr>
          <p:nvPr>
            <p:ph idx="1"/>
          </p:nvPr>
        </p:nvSpPr>
        <p:spPr>
          <a:xfrm>
            <a:off x="4501209" y="3096495"/>
            <a:ext cx="7028252" cy="3207632"/>
          </a:xfrm>
        </p:spPr>
        <p:txBody>
          <a:bodyPr anchor="t">
            <a:normAutofit/>
          </a:bodyPr>
          <a:lstStyle/>
          <a:p>
            <a:r>
              <a:rPr lang="de-AT" sz="1400" dirty="0">
                <a:solidFill>
                  <a:schemeClr val="tx2"/>
                </a:solidFill>
              </a:rPr>
              <a:t>Überlegungen</a:t>
            </a:r>
          </a:p>
          <a:p>
            <a:pPr lvl="1"/>
            <a:r>
              <a:rPr lang="de-AT" sz="1400" dirty="0">
                <a:solidFill>
                  <a:schemeClr val="tx2"/>
                </a:solidFill>
              </a:rPr>
              <a:t>Könnte ich diese Schrift grundsätzlich von Hand nachmachen?</a:t>
            </a:r>
          </a:p>
          <a:p>
            <a:pPr lvl="1"/>
            <a:r>
              <a:rPr lang="de-AT" sz="1400" dirty="0">
                <a:solidFill>
                  <a:schemeClr val="tx2"/>
                </a:solidFill>
              </a:rPr>
              <a:t>Ist es eine Handschrift, die so geschrieben werden kann?</a:t>
            </a:r>
          </a:p>
          <a:p>
            <a:pPr lvl="1"/>
            <a:r>
              <a:rPr lang="de-AT" sz="1400" dirty="0">
                <a:solidFill>
                  <a:schemeClr val="tx2"/>
                </a:solidFill>
              </a:rPr>
              <a:t>Lässt sich das Wort so bspw. Auch mit Stempeln oder Druckplatten nachahmen</a:t>
            </a:r>
          </a:p>
          <a:p>
            <a:r>
              <a:rPr lang="de-AT" sz="1400" dirty="0">
                <a:solidFill>
                  <a:schemeClr val="tx2"/>
                </a:solidFill>
              </a:rPr>
              <a:t>Bevorzugt daher Schriften, die keine Besonderheiten haben, aber dennoch harmonisch sind, weil:</a:t>
            </a:r>
          </a:p>
          <a:p>
            <a:pPr lvl="1"/>
            <a:r>
              <a:rPr lang="de-AT" sz="1400" dirty="0">
                <a:solidFill>
                  <a:schemeClr val="tx2"/>
                </a:solidFill>
              </a:rPr>
              <a:t>Sie unterschiedliche Strichstären haben (z.B.: Lobster)</a:t>
            </a:r>
          </a:p>
          <a:p>
            <a:pPr lvl="1"/>
            <a:r>
              <a:rPr lang="de-AT" sz="1400" dirty="0">
                <a:solidFill>
                  <a:schemeClr val="tx2"/>
                </a:solidFill>
              </a:rPr>
              <a:t>Unsauberkeiten, wie Druckfehler, in den Buchstaben vorhanden sind (z.B.: Intro Rust)</a:t>
            </a:r>
          </a:p>
          <a:p>
            <a:pPr lvl="1"/>
            <a:r>
              <a:rPr lang="de-AT" sz="1400" dirty="0">
                <a:solidFill>
                  <a:schemeClr val="tx2"/>
                </a:solidFill>
              </a:rPr>
              <a:t>Die Buchstaben nicht völlig gerade Außenkaten haben (z.B.: </a:t>
            </a:r>
            <a:r>
              <a:rPr lang="de-AT" sz="1400" dirty="0" err="1">
                <a:solidFill>
                  <a:schemeClr val="tx2"/>
                </a:solidFill>
              </a:rPr>
              <a:t>Nexa</a:t>
            </a:r>
            <a:r>
              <a:rPr lang="de-AT" sz="1400" dirty="0">
                <a:solidFill>
                  <a:schemeClr val="tx2"/>
                </a:solidFill>
              </a:rPr>
              <a:t> Rust)</a:t>
            </a:r>
          </a:p>
          <a:p>
            <a:pPr lvl="1"/>
            <a:r>
              <a:rPr lang="de-AT" sz="1400" dirty="0">
                <a:solidFill>
                  <a:schemeClr val="tx2"/>
                </a:solidFill>
              </a:rPr>
              <a:t>Sie mit Schlagschatten arbeiten (z.B.: </a:t>
            </a:r>
            <a:r>
              <a:rPr lang="de-AT" sz="1400" dirty="0" err="1">
                <a:solidFill>
                  <a:schemeClr val="tx2"/>
                </a:solidFill>
              </a:rPr>
              <a:t>Nexa</a:t>
            </a:r>
            <a:r>
              <a:rPr lang="de-AT" sz="1400" dirty="0">
                <a:solidFill>
                  <a:schemeClr val="tx2"/>
                </a:solidFill>
              </a:rPr>
              <a:t> Rust </a:t>
            </a:r>
            <a:r>
              <a:rPr lang="de-AT" sz="1400" dirty="0" err="1">
                <a:solidFill>
                  <a:schemeClr val="tx2"/>
                </a:solidFill>
              </a:rPr>
              <a:t>Slab</a:t>
            </a:r>
            <a:r>
              <a:rPr lang="de-AT" sz="1400" dirty="0">
                <a:solidFill>
                  <a:schemeClr val="tx2"/>
                </a:solidFill>
              </a:rPr>
              <a:t>)</a:t>
            </a:r>
          </a:p>
          <a:p>
            <a:pPr lvl="1"/>
            <a:r>
              <a:rPr lang="de-AT" sz="1400" dirty="0">
                <a:solidFill>
                  <a:schemeClr val="tx2"/>
                </a:solidFill>
              </a:rPr>
              <a:t>Serifenschriften deutlich ausgearbeitete Serifen haben (z.B.: Bitter)</a:t>
            </a:r>
          </a:p>
          <a:p>
            <a:pPr lvl="1"/>
            <a:r>
              <a:rPr lang="de-AT" sz="1400" dirty="0">
                <a:solidFill>
                  <a:schemeClr val="tx2"/>
                </a:solidFill>
              </a:rPr>
              <a:t>Serifenlose Schiften blockig und standfest sind (z.B.: </a:t>
            </a:r>
            <a:r>
              <a:rPr lang="de-AT" sz="1400" dirty="0" err="1">
                <a:solidFill>
                  <a:schemeClr val="tx2"/>
                </a:solidFill>
              </a:rPr>
              <a:t>Nordwester</a:t>
            </a:r>
            <a:r>
              <a:rPr lang="de-AT" sz="1400" dirty="0">
                <a:solidFill>
                  <a:schemeClr val="tx2"/>
                </a:solidFill>
              </a:rPr>
              <a:t>)</a:t>
            </a:r>
          </a:p>
        </p:txBody>
      </p:sp>
      <p:grpSp>
        <p:nvGrpSpPr>
          <p:cNvPr id="43" name="Group 32">
            <a:extLst>
              <a:ext uri="{FF2B5EF4-FFF2-40B4-BE49-F238E27FC236}">
                <a16:creationId xmlns:a16="http://schemas.microsoft.com/office/drawing/2014/main" id="{06B7259D-F2AD-42FE-B984-6D1D74321C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4" y="3658536"/>
            <a:ext cx="3655725" cy="2743201"/>
            <a:chOff x="-305" y="-1"/>
            <a:chExt cx="3832880" cy="2876136"/>
          </a:xfrm>
        </p:grpSpPr>
        <p:sp>
          <p:nvSpPr>
            <p:cNvPr id="34" name="Freeform: Shape 33">
              <a:extLst>
                <a:ext uri="{FF2B5EF4-FFF2-40B4-BE49-F238E27FC236}">
                  <a16:creationId xmlns:a16="http://schemas.microsoft.com/office/drawing/2014/main" id="{9E5C38C6-2516-45D1-ADFC-3F59F8E3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6C274C95-E7A7-401D-A8F5-FFF5EB92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61D598C3-55D0-44FB-8766-A89B34B31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39EBC5C7-E54F-42F3-93F0-75AAC99FF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feld 44">
            <a:extLst>
              <a:ext uri="{FF2B5EF4-FFF2-40B4-BE49-F238E27FC236}">
                <a16:creationId xmlns:a16="http://schemas.microsoft.com/office/drawing/2014/main" id="{4B20F3DC-BDA4-4F2D-AD84-B5BEAB775B3F}"/>
              </a:ext>
            </a:extLst>
          </p:cNvPr>
          <p:cNvSpPr txBox="1"/>
          <p:nvPr/>
        </p:nvSpPr>
        <p:spPr>
          <a:xfrm>
            <a:off x="153982" y="1343959"/>
            <a:ext cx="6972311" cy="1198663"/>
          </a:xfrm>
          <a:prstGeom prst="rect">
            <a:avLst/>
          </a:prstGeom>
          <a:noFill/>
        </p:spPr>
        <p:txBody>
          <a:bodyPr wrap="square" numCol="2">
            <a:noAutofit/>
          </a:bodyPr>
          <a:lstStyle/>
          <a:p>
            <a:r>
              <a:rPr lang="en-US" sz="1000" b="1" dirty="0" err="1">
                <a:solidFill>
                  <a:schemeClr val="tx2"/>
                </a:solidFill>
                <a:ea typeface="+mj-ea"/>
                <a:cs typeface="+mj-cs"/>
              </a:rPr>
              <a:t>Welche</a:t>
            </a:r>
            <a:r>
              <a:rPr lang="en-US" sz="1000" b="1" dirty="0">
                <a:solidFill>
                  <a:schemeClr val="tx2"/>
                </a:solidFill>
                <a:ea typeface="+mj-ea"/>
                <a:cs typeface="+mj-cs"/>
              </a:rPr>
              <a:t> </a:t>
            </a:r>
            <a:r>
              <a:rPr lang="en-US" sz="1000" b="1" dirty="0" err="1">
                <a:solidFill>
                  <a:schemeClr val="tx2"/>
                </a:solidFill>
                <a:ea typeface="+mj-ea"/>
                <a:cs typeface="+mj-cs"/>
              </a:rPr>
              <a:t>Schriften</a:t>
            </a:r>
            <a:r>
              <a:rPr lang="en-US" sz="1000" b="1" dirty="0">
                <a:solidFill>
                  <a:schemeClr val="tx2"/>
                </a:solidFill>
                <a:ea typeface="+mj-ea"/>
                <a:cs typeface="+mj-cs"/>
              </a:rPr>
              <a:t> </a:t>
            </a:r>
            <a:r>
              <a:rPr lang="en-US" sz="1000" b="1" dirty="0" err="1">
                <a:solidFill>
                  <a:schemeClr val="tx2"/>
                </a:solidFill>
                <a:ea typeface="+mj-ea"/>
                <a:cs typeface="+mj-cs"/>
              </a:rPr>
              <a:t>sind</a:t>
            </a:r>
            <a:r>
              <a:rPr lang="en-US" sz="1000" b="1" dirty="0">
                <a:solidFill>
                  <a:schemeClr val="tx2"/>
                </a:solidFill>
                <a:ea typeface="+mj-ea"/>
                <a:cs typeface="+mj-cs"/>
              </a:rPr>
              <a:t> </a:t>
            </a:r>
            <a:r>
              <a:rPr lang="en-US" sz="1000" b="1" dirty="0" err="1">
                <a:solidFill>
                  <a:schemeClr val="tx2"/>
                </a:solidFill>
                <a:ea typeface="+mj-ea"/>
                <a:cs typeface="+mj-cs"/>
              </a:rPr>
              <a:t>empfehlenswert</a:t>
            </a:r>
            <a:r>
              <a:rPr lang="en-US" sz="1000" b="1" dirty="0">
                <a:solidFill>
                  <a:schemeClr val="tx2"/>
                </a:solidFill>
                <a:ea typeface="+mj-ea"/>
                <a:cs typeface="+mj-cs"/>
              </a:rPr>
              <a:t>?</a:t>
            </a:r>
          </a:p>
          <a:p>
            <a:pPr marL="285750" lvl="0" indent="-285750">
              <a:buFont typeface="Arial" panose="020B0604020202020204" pitchFamily="34" charset="0"/>
              <a:buChar char="•"/>
            </a:pPr>
            <a:r>
              <a:rPr lang="en-US" sz="1000" dirty="0">
                <a:solidFill>
                  <a:schemeClr val="tx2"/>
                </a:solidFill>
              </a:rPr>
              <a:t>Alex Brush</a:t>
            </a:r>
          </a:p>
          <a:p>
            <a:pPr marL="285750" lvl="0" indent="-285750">
              <a:buFont typeface="Arial" panose="020B0604020202020204" pitchFamily="34" charset="0"/>
              <a:buChar char="•"/>
            </a:pPr>
            <a:r>
              <a:rPr lang="en-US" sz="1000" dirty="0" err="1">
                <a:solidFill>
                  <a:schemeClr val="tx2"/>
                </a:solidFill>
              </a:rPr>
              <a:t>Bebas</a:t>
            </a:r>
            <a:r>
              <a:rPr lang="en-US" sz="1000" dirty="0">
                <a:solidFill>
                  <a:schemeClr val="tx2"/>
                </a:solidFill>
              </a:rPr>
              <a:t> Neue</a:t>
            </a:r>
          </a:p>
          <a:p>
            <a:pPr marL="285750" lvl="0" indent="-285750">
              <a:buFont typeface="Arial" panose="020B0604020202020204" pitchFamily="34" charset="0"/>
              <a:buChar char="•"/>
            </a:pPr>
            <a:r>
              <a:rPr lang="en-US" sz="1000" dirty="0">
                <a:solidFill>
                  <a:schemeClr val="tx2"/>
                </a:solidFill>
              </a:rPr>
              <a:t>Bitter</a:t>
            </a:r>
          </a:p>
          <a:p>
            <a:pPr marL="285750" lvl="0" indent="-285750">
              <a:buFont typeface="Arial" panose="020B0604020202020204" pitchFamily="34" charset="0"/>
              <a:buChar char="•"/>
            </a:pPr>
            <a:r>
              <a:rPr lang="en-US" sz="1000" dirty="0">
                <a:solidFill>
                  <a:schemeClr val="tx2"/>
                </a:solidFill>
              </a:rPr>
              <a:t>CAC Champagne</a:t>
            </a:r>
          </a:p>
          <a:p>
            <a:pPr marL="285750" lvl="0" indent="-285750">
              <a:buFont typeface="Arial" panose="020B0604020202020204" pitchFamily="34" charset="0"/>
              <a:buChar char="•"/>
            </a:pPr>
            <a:r>
              <a:rPr lang="en-US" sz="1000" dirty="0" err="1">
                <a:solidFill>
                  <a:schemeClr val="tx2"/>
                </a:solidFill>
              </a:rPr>
              <a:t>ChunkFive</a:t>
            </a:r>
            <a:endParaRPr lang="en-US" sz="1000" dirty="0">
              <a:solidFill>
                <a:schemeClr val="tx2"/>
              </a:solidFill>
            </a:endParaRPr>
          </a:p>
          <a:p>
            <a:pPr marL="285750" lvl="0" indent="-285750">
              <a:buFont typeface="Arial" panose="020B0604020202020204" pitchFamily="34" charset="0"/>
              <a:buChar char="•"/>
            </a:pPr>
            <a:r>
              <a:rPr lang="en-US" sz="1000" dirty="0">
                <a:solidFill>
                  <a:schemeClr val="tx2"/>
                </a:solidFill>
              </a:rPr>
              <a:t>Droid, </a:t>
            </a:r>
            <a:r>
              <a:rPr lang="en-US" sz="1000" dirty="0" err="1">
                <a:solidFill>
                  <a:schemeClr val="tx2"/>
                </a:solidFill>
              </a:rPr>
              <a:t>Doid</a:t>
            </a:r>
            <a:r>
              <a:rPr lang="en-US" sz="1000" dirty="0">
                <a:solidFill>
                  <a:schemeClr val="tx2"/>
                </a:solidFill>
              </a:rPr>
              <a:t> Sans</a:t>
            </a:r>
          </a:p>
          <a:p>
            <a:pPr marL="285750" lvl="0" indent="-285750">
              <a:buFont typeface="Arial" panose="020B0604020202020204" pitchFamily="34" charset="0"/>
              <a:buChar char="•"/>
            </a:pPr>
            <a:r>
              <a:rPr lang="en-US" sz="1000" dirty="0">
                <a:solidFill>
                  <a:schemeClr val="tx2"/>
                </a:solidFill>
              </a:rPr>
              <a:t>Intro Rust, Intro Head, Intro Script</a:t>
            </a:r>
          </a:p>
          <a:p>
            <a:pPr marL="285750" lvl="0" indent="-285750">
              <a:buFont typeface="Arial" panose="020B0604020202020204" pitchFamily="34" charset="0"/>
              <a:buChar char="•"/>
            </a:pPr>
            <a:r>
              <a:rPr lang="en-US" sz="1000" dirty="0">
                <a:solidFill>
                  <a:schemeClr val="tx2"/>
                </a:solidFill>
              </a:rPr>
              <a:t>Learning Curve Pro</a:t>
            </a:r>
          </a:p>
          <a:p>
            <a:pPr marL="285750" lvl="0" indent="-285750">
              <a:buFont typeface="Arial" panose="020B0604020202020204" pitchFamily="34" charset="0"/>
              <a:buChar char="•"/>
            </a:pPr>
            <a:r>
              <a:rPr lang="en-US" sz="1000" dirty="0">
                <a:solidFill>
                  <a:schemeClr val="tx2"/>
                </a:solidFill>
              </a:rPr>
              <a:t>Lobster</a:t>
            </a:r>
          </a:p>
          <a:p>
            <a:pPr marL="285750" lvl="0" indent="-285750">
              <a:buFont typeface="Arial" panose="020B0604020202020204" pitchFamily="34" charset="0"/>
              <a:buChar char="•"/>
            </a:pPr>
            <a:r>
              <a:rPr lang="en-US" sz="1000" dirty="0" err="1">
                <a:solidFill>
                  <a:schemeClr val="tx2"/>
                </a:solidFill>
              </a:rPr>
              <a:t>Nexa</a:t>
            </a:r>
            <a:r>
              <a:rPr lang="en-US" sz="1000" dirty="0">
                <a:solidFill>
                  <a:schemeClr val="tx2"/>
                </a:solidFill>
              </a:rPr>
              <a:t> Rust Sans, </a:t>
            </a:r>
            <a:r>
              <a:rPr lang="en-US" sz="1000" dirty="0" err="1">
                <a:solidFill>
                  <a:schemeClr val="tx2"/>
                </a:solidFill>
              </a:rPr>
              <a:t>Nexa</a:t>
            </a:r>
            <a:r>
              <a:rPr lang="en-US" sz="1000" dirty="0">
                <a:solidFill>
                  <a:schemeClr val="tx2"/>
                </a:solidFill>
              </a:rPr>
              <a:t> Rust Slab, </a:t>
            </a:r>
            <a:r>
              <a:rPr lang="en-US" sz="1000" dirty="0" err="1">
                <a:solidFill>
                  <a:schemeClr val="tx2"/>
                </a:solidFill>
              </a:rPr>
              <a:t>Nexa</a:t>
            </a:r>
            <a:r>
              <a:rPr lang="en-US" sz="1000" dirty="0">
                <a:solidFill>
                  <a:schemeClr val="tx2"/>
                </a:solidFill>
              </a:rPr>
              <a:t> Rust Script</a:t>
            </a:r>
          </a:p>
          <a:p>
            <a:pPr marL="285750" lvl="0" indent="-285750">
              <a:buFont typeface="Arial" panose="020B0604020202020204" pitchFamily="34" charset="0"/>
              <a:buChar char="•"/>
            </a:pPr>
            <a:r>
              <a:rPr lang="en-US" sz="1000" dirty="0" err="1">
                <a:solidFill>
                  <a:schemeClr val="tx2"/>
                </a:solidFill>
              </a:rPr>
              <a:t>Norwester</a:t>
            </a:r>
            <a:endParaRPr lang="en-US" sz="1000" dirty="0">
              <a:solidFill>
                <a:schemeClr val="tx2"/>
              </a:solidFill>
            </a:endParaRPr>
          </a:p>
          <a:p>
            <a:pPr marL="285750" lvl="0" indent="-285750">
              <a:buFont typeface="Arial" panose="020B0604020202020204" pitchFamily="34" charset="0"/>
              <a:buChar char="•"/>
            </a:pPr>
            <a:r>
              <a:rPr lang="en-US" sz="1000" dirty="0">
                <a:solidFill>
                  <a:schemeClr val="tx2"/>
                </a:solidFill>
              </a:rPr>
              <a:t>Oswald</a:t>
            </a:r>
          </a:p>
          <a:p>
            <a:pPr marL="285750" lvl="0" indent="-285750">
              <a:buFont typeface="Arial" panose="020B0604020202020204" pitchFamily="34" charset="0"/>
              <a:buChar char="•"/>
            </a:pPr>
            <a:r>
              <a:rPr lang="en-US" sz="1000" dirty="0">
                <a:solidFill>
                  <a:schemeClr val="tx2"/>
                </a:solidFill>
              </a:rPr>
              <a:t>Playball</a:t>
            </a:r>
          </a:p>
        </p:txBody>
      </p:sp>
    </p:spTree>
    <p:extLst>
      <p:ext uri="{BB962C8B-B14F-4D97-AF65-F5344CB8AC3E}">
        <p14:creationId xmlns:p14="http://schemas.microsoft.com/office/powerpoint/2010/main" val="2275123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3856E9-4239-4EE7-A372-FDCF4882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C9CDCF-90F8-42B0-BD0A-794C52688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30095"/>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C07D05FE-3FB8-4314-A050-9AB40814D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1219"/>
            <a:ext cx="5646974" cy="6483075"/>
            <a:chOff x="-19221" y="0"/>
            <a:chExt cx="5646974" cy="6483075"/>
          </a:xfrm>
        </p:grpSpPr>
        <p:sp>
          <p:nvSpPr>
            <p:cNvPr id="14" name="Freeform: Shape 13">
              <a:extLst>
                <a:ext uri="{FF2B5EF4-FFF2-40B4-BE49-F238E27FC236}">
                  <a16:creationId xmlns:a16="http://schemas.microsoft.com/office/drawing/2014/main" id="{BDDC6C42-DDD5-4105-85F2-9C052563A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FB95E12-4EF0-42F7-BCF9-AD31B4C8E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338F8B2-67A9-4086-9341-7705CAB6F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653AAAF-CCEF-494B-9366-16BB3815A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4B356D9-49C3-412F-8E03-AC9AE837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el 1">
            <a:extLst>
              <a:ext uri="{FF2B5EF4-FFF2-40B4-BE49-F238E27FC236}">
                <a16:creationId xmlns:a16="http://schemas.microsoft.com/office/drawing/2014/main" id="{127C033B-AD41-4159-9903-59AA4A17FE15}"/>
              </a:ext>
            </a:extLst>
          </p:cNvPr>
          <p:cNvSpPr>
            <a:spLocks noGrp="1"/>
          </p:cNvSpPr>
          <p:nvPr>
            <p:ph type="title"/>
          </p:nvPr>
        </p:nvSpPr>
        <p:spPr>
          <a:xfrm>
            <a:off x="804672" y="2023236"/>
            <a:ext cx="3659777" cy="2820908"/>
          </a:xfrm>
        </p:spPr>
        <p:txBody>
          <a:bodyPr>
            <a:normAutofit/>
          </a:bodyPr>
          <a:lstStyle/>
          <a:p>
            <a:r>
              <a:rPr lang="de-AT" sz="4000">
                <a:solidFill>
                  <a:schemeClr val="tx2"/>
                </a:solidFill>
              </a:rPr>
              <a:t>Schritt für Schritt zum passenden Schriftmix</a:t>
            </a:r>
          </a:p>
        </p:txBody>
      </p:sp>
      <p:graphicFrame>
        <p:nvGraphicFramePr>
          <p:cNvPr id="5" name="Inhaltsplatzhalter 2">
            <a:extLst>
              <a:ext uri="{FF2B5EF4-FFF2-40B4-BE49-F238E27FC236}">
                <a16:creationId xmlns:a16="http://schemas.microsoft.com/office/drawing/2014/main" id="{BD13AA5A-50B4-41ED-BFAD-ABED7593ACCB}"/>
              </a:ext>
            </a:extLst>
          </p:cNvPr>
          <p:cNvGraphicFramePr>
            <a:graphicFrameLocks noGrp="1"/>
          </p:cNvGraphicFramePr>
          <p:nvPr>
            <p:ph idx="1"/>
            <p:extLst>
              <p:ext uri="{D42A27DB-BD31-4B8C-83A1-F6EECF244321}">
                <p14:modId xmlns:p14="http://schemas.microsoft.com/office/powerpoint/2010/main" val="4139103548"/>
              </p:ext>
            </p:extLst>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4947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F9A039-CD79-4DCE-B8CF-2C2E9DC3E6C1}"/>
              </a:ext>
            </a:extLst>
          </p:cNvPr>
          <p:cNvSpPr>
            <a:spLocks noGrp="1"/>
          </p:cNvSpPr>
          <p:nvPr>
            <p:ph type="title"/>
          </p:nvPr>
        </p:nvSpPr>
        <p:spPr/>
        <p:txBody>
          <a:bodyPr/>
          <a:lstStyle/>
          <a:p>
            <a:r>
              <a:rPr lang="de-DE" dirty="0"/>
              <a:t>Farben</a:t>
            </a:r>
            <a:endParaRPr lang="de-AT" dirty="0"/>
          </a:p>
        </p:txBody>
      </p:sp>
      <p:sp>
        <p:nvSpPr>
          <p:cNvPr id="3" name="Inhaltsplatzhalter 2">
            <a:extLst>
              <a:ext uri="{FF2B5EF4-FFF2-40B4-BE49-F238E27FC236}">
                <a16:creationId xmlns:a16="http://schemas.microsoft.com/office/drawing/2014/main" id="{096C04D3-EA50-4E51-8BE9-15E2217724AC}"/>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333260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3F261D-9E44-459A-98B7-12439DC264F1}"/>
              </a:ext>
            </a:extLst>
          </p:cNvPr>
          <p:cNvSpPr>
            <a:spLocks noGrp="1"/>
          </p:cNvSpPr>
          <p:nvPr>
            <p:ph type="title"/>
          </p:nvPr>
        </p:nvSpPr>
        <p:spPr/>
        <p:txBody>
          <a:bodyPr/>
          <a:lstStyle/>
          <a:p>
            <a:r>
              <a:rPr lang="de-DE" dirty="0"/>
              <a:t>Fotos</a:t>
            </a:r>
            <a:endParaRPr lang="de-AT" dirty="0"/>
          </a:p>
        </p:txBody>
      </p:sp>
      <p:sp>
        <p:nvSpPr>
          <p:cNvPr id="3" name="Inhaltsplatzhalter 2">
            <a:extLst>
              <a:ext uri="{FF2B5EF4-FFF2-40B4-BE49-F238E27FC236}">
                <a16:creationId xmlns:a16="http://schemas.microsoft.com/office/drawing/2014/main" id="{2EFD015E-9962-4066-B96B-ADA388A63CC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3072733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3D444C-E36A-4CD2-A3AD-BBE1AA5A0AAE}"/>
              </a:ext>
            </a:extLst>
          </p:cNvPr>
          <p:cNvSpPr>
            <a:spLocks noGrp="1"/>
          </p:cNvSpPr>
          <p:nvPr>
            <p:ph type="title"/>
          </p:nvPr>
        </p:nvSpPr>
        <p:spPr/>
        <p:txBody>
          <a:bodyPr/>
          <a:lstStyle/>
          <a:p>
            <a:r>
              <a:rPr lang="de-DE" dirty="0"/>
              <a:t>Weiterentwicklungen und Sonderformen</a:t>
            </a:r>
            <a:endParaRPr lang="de-AT" dirty="0"/>
          </a:p>
        </p:txBody>
      </p:sp>
      <p:sp>
        <p:nvSpPr>
          <p:cNvPr id="3" name="Inhaltsplatzhalter 2">
            <a:extLst>
              <a:ext uri="{FF2B5EF4-FFF2-40B4-BE49-F238E27FC236}">
                <a16:creationId xmlns:a16="http://schemas.microsoft.com/office/drawing/2014/main" id="{E227FBCD-369E-4B67-AAE8-7C15E6C57FA4}"/>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653313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3" name="Freeform: Shape 12">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6" name="Freeform: Shape 15">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el 1">
            <a:extLst>
              <a:ext uri="{FF2B5EF4-FFF2-40B4-BE49-F238E27FC236}">
                <a16:creationId xmlns:a16="http://schemas.microsoft.com/office/drawing/2014/main" id="{9C15F45C-AAD5-0D4F-8722-BB4D11D97E5B}"/>
              </a:ext>
            </a:extLst>
          </p:cNvPr>
          <p:cNvSpPr>
            <a:spLocks noGrp="1"/>
          </p:cNvSpPr>
          <p:nvPr>
            <p:ph type="ctrTitle"/>
          </p:nvPr>
        </p:nvSpPr>
        <p:spPr>
          <a:xfrm>
            <a:off x="3502731" y="1542402"/>
            <a:ext cx="5186842" cy="2387918"/>
          </a:xfrm>
        </p:spPr>
        <p:txBody>
          <a:bodyPr anchor="b">
            <a:normAutofit/>
          </a:bodyPr>
          <a:lstStyle/>
          <a:p>
            <a:r>
              <a:rPr lang="de-DE" sz="5200">
                <a:solidFill>
                  <a:schemeClr val="tx2"/>
                </a:solidFill>
              </a:rPr>
              <a:t>Glamouröses Design</a:t>
            </a:r>
          </a:p>
        </p:txBody>
      </p:sp>
      <p:sp>
        <p:nvSpPr>
          <p:cNvPr id="4" name="Untertitel 3">
            <a:extLst>
              <a:ext uri="{FF2B5EF4-FFF2-40B4-BE49-F238E27FC236}">
                <a16:creationId xmlns:a16="http://schemas.microsoft.com/office/drawing/2014/main" id="{BAB2678F-CCD4-40B3-B06C-EC38578E9207}"/>
              </a:ext>
            </a:extLst>
          </p:cNvPr>
          <p:cNvSpPr>
            <a:spLocks noGrp="1"/>
          </p:cNvSpPr>
          <p:nvPr>
            <p:ph type="subTitle" idx="1"/>
          </p:nvPr>
        </p:nvSpPr>
        <p:spPr>
          <a:xfrm>
            <a:off x="3502135" y="4001587"/>
            <a:ext cx="5188034" cy="682079"/>
          </a:xfrm>
        </p:spPr>
        <p:txBody>
          <a:bodyPr>
            <a:normAutofit/>
          </a:bodyPr>
          <a:lstStyle/>
          <a:p>
            <a:endParaRPr lang="de-AT">
              <a:solidFill>
                <a:schemeClr val="tx2"/>
              </a:solidFill>
            </a:endParaRPr>
          </a:p>
        </p:txBody>
      </p:sp>
      <p:grpSp>
        <p:nvGrpSpPr>
          <p:cNvPr id="24" name="Group 23">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5" name="Freeform: Shape 24">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8" name="Freeform: Shape 27">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1" name="Freeform: Shape 30">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4" name="Freeform: Shape 33">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1164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192769-62AA-439B-9877-F2978B606D14}"/>
              </a:ext>
            </a:extLst>
          </p:cNvPr>
          <p:cNvSpPr>
            <a:spLocks noGrp="1"/>
          </p:cNvSpPr>
          <p:nvPr>
            <p:ph type="title"/>
          </p:nvPr>
        </p:nvSpPr>
        <p:spPr/>
        <p:txBody>
          <a:bodyPr/>
          <a:lstStyle/>
          <a:p>
            <a:r>
              <a:rPr lang="de-DE" dirty="0"/>
              <a:t>Was macht Flat Design aus</a:t>
            </a:r>
            <a:endParaRPr lang="de-AT" dirty="0"/>
          </a:p>
        </p:txBody>
      </p:sp>
      <p:sp>
        <p:nvSpPr>
          <p:cNvPr id="3" name="Inhaltsplatzhalter 2">
            <a:extLst>
              <a:ext uri="{FF2B5EF4-FFF2-40B4-BE49-F238E27FC236}">
                <a16:creationId xmlns:a16="http://schemas.microsoft.com/office/drawing/2014/main" id="{C747D243-7DBE-4D97-AF96-B52C878AD090}"/>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3983649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50" name="Group 49">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51" name="Freeform: Shape 50">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57" name="Freeform: Shape 56">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Shape 58">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el 1">
            <a:extLst>
              <a:ext uri="{FF2B5EF4-FFF2-40B4-BE49-F238E27FC236}">
                <a16:creationId xmlns:a16="http://schemas.microsoft.com/office/drawing/2014/main" id="{F9DEAF82-FAEA-7C4E-9BF7-7CA9467560AB}"/>
              </a:ext>
            </a:extLst>
          </p:cNvPr>
          <p:cNvSpPr>
            <a:spLocks noGrp="1"/>
          </p:cNvSpPr>
          <p:nvPr>
            <p:ph type="ctrTitle"/>
          </p:nvPr>
        </p:nvSpPr>
        <p:spPr>
          <a:xfrm>
            <a:off x="804672" y="1055098"/>
            <a:ext cx="5760719" cy="4747805"/>
          </a:xfrm>
        </p:spPr>
        <p:txBody>
          <a:bodyPr anchor="ctr">
            <a:normAutofit/>
          </a:bodyPr>
          <a:lstStyle/>
          <a:p>
            <a:pPr algn="l"/>
            <a:r>
              <a:rPr lang="de-DE" sz="4000">
                <a:solidFill>
                  <a:schemeClr val="tx2"/>
                </a:solidFill>
              </a:rPr>
              <a:t>Flat Design</a:t>
            </a:r>
          </a:p>
        </p:txBody>
      </p:sp>
      <p:sp>
        <p:nvSpPr>
          <p:cNvPr id="4" name="Untertitel 3">
            <a:extLst>
              <a:ext uri="{FF2B5EF4-FFF2-40B4-BE49-F238E27FC236}">
                <a16:creationId xmlns:a16="http://schemas.microsoft.com/office/drawing/2014/main" id="{DC5F5733-BD74-4A94-A4DC-CBCADF2520F4}"/>
              </a:ext>
            </a:extLst>
          </p:cNvPr>
          <p:cNvSpPr>
            <a:spLocks noGrp="1"/>
          </p:cNvSpPr>
          <p:nvPr>
            <p:ph type="subTitle" idx="1"/>
          </p:nvPr>
        </p:nvSpPr>
        <p:spPr>
          <a:xfrm>
            <a:off x="8342357" y="1638300"/>
            <a:ext cx="3330531" cy="3581400"/>
          </a:xfrm>
        </p:spPr>
        <p:txBody>
          <a:bodyPr anchor="ctr">
            <a:normAutofit/>
          </a:bodyPr>
          <a:lstStyle/>
          <a:p>
            <a:pPr marL="342900" indent="-342900" algn="l">
              <a:buFont typeface="Arial" panose="020B0604020202020204" pitchFamily="34" charset="0"/>
              <a:buChar char="•"/>
            </a:pPr>
            <a:r>
              <a:rPr lang="de-DE" sz="1800" dirty="0">
                <a:solidFill>
                  <a:schemeClr val="tx2"/>
                </a:solidFill>
              </a:rPr>
              <a:t>Klar, reduziert, folgt festen Gestaltungsrichtlinien</a:t>
            </a:r>
          </a:p>
          <a:p>
            <a:pPr marL="342900" indent="-342900" algn="l">
              <a:buFont typeface="Arial" panose="020B0604020202020204" pitchFamily="34" charset="0"/>
              <a:buChar char="•"/>
            </a:pPr>
            <a:r>
              <a:rPr lang="de-DE" sz="1800" dirty="0">
                <a:solidFill>
                  <a:schemeClr val="tx2"/>
                </a:solidFill>
              </a:rPr>
              <a:t>Lassen sich eindeutig abgrenzen und einfach einzuordnen</a:t>
            </a:r>
          </a:p>
          <a:p>
            <a:pPr marL="342900" indent="-342900" algn="l">
              <a:buFont typeface="Arial" panose="020B0604020202020204" pitchFamily="34" charset="0"/>
              <a:buChar char="•"/>
            </a:pPr>
            <a:r>
              <a:rPr lang="de-DE" sz="1800" dirty="0">
                <a:solidFill>
                  <a:schemeClr val="tx2"/>
                </a:solidFill>
              </a:rPr>
              <a:t>Beliebt, ansprechend und sehr trendig in den letzten Jahren</a:t>
            </a:r>
            <a:endParaRPr lang="de-AT" sz="1800" dirty="0">
              <a:solidFill>
                <a:schemeClr val="tx2"/>
              </a:solidFill>
            </a:endParaRPr>
          </a:p>
        </p:txBody>
      </p:sp>
      <p:sp>
        <p:nvSpPr>
          <p:cNvPr id="49" name="Textfeld 48">
            <a:extLst>
              <a:ext uri="{FF2B5EF4-FFF2-40B4-BE49-F238E27FC236}">
                <a16:creationId xmlns:a16="http://schemas.microsoft.com/office/drawing/2014/main" id="{C9B7F2F6-38EE-4635-A378-8B65C9061DB5}"/>
              </a:ext>
            </a:extLst>
          </p:cNvPr>
          <p:cNvSpPr txBox="1"/>
          <p:nvPr/>
        </p:nvSpPr>
        <p:spPr>
          <a:xfrm>
            <a:off x="804672" y="3770852"/>
            <a:ext cx="6123530" cy="369332"/>
          </a:xfrm>
          <a:prstGeom prst="rect">
            <a:avLst/>
          </a:prstGeom>
          <a:noFill/>
        </p:spPr>
        <p:txBody>
          <a:bodyPr wrap="square">
            <a:spAutoFit/>
          </a:bodyPr>
          <a:lstStyle/>
          <a:p>
            <a:r>
              <a:rPr lang="de-DE" dirty="0">
                <a:solidFill>
                  <a:schemeClr val="tx2"/>
                </a:solidFill>
              </a:rPr>
              <a:t>Reduktion auf das Einfache</a:t>
            </a:r>
            <a:endParaRPr lang="de-AT" dirty="0">
              <a:solidFill>
                <a:schemeClr val="tx2"/>
              </a:solidFill>
            </a:endParaRPr>
          </a:p>
        </p:txBody>
      </p:sp>
    </p:spTree>
    <p:extLst>
      <p:ext uri="{BB962C8B-B14F-4D97-AF65-F5344CB8AC3E}">
        <p14:creationId xmlns:p14="http://schemas.microsoft.com/office/powerpoint/2010/main" val="261451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0B5A0E-9743-4178-9BFA-5202988D9D75}"/>
              </a:ext>
            </a:extLst>
          </p:cNvPr>
          <p:cNvSpPr>
            <a:spLocks noGrp="1"/>
          </p:cNvSpPr>
          <p:nvPr>
            <p:ph type="title"/>
          </p:nvPr>
        </p:nvSpPr>
        <p:spPr/>
        <p:txBody>
          <a:bodyPr/>
          <a:lstStyle/>
          <a:p>
            <a:r>
              <a:rPr lang="de-DE" dirty="0"/>
              <a:t>Anwendungsbeispiele / Vor- &amp; Nachteile</a:t>
            </a:r>
            <a:endParaRPr lang="de-AT" dirty="0"/>
          </a:p>
        </p:txBody>
      </p:sp>
      <p:sp>
        <p:nvSpPr>
          <p:cNvPr id="3" name="Inhaltsplatzhalter 2">
            <a:extLst>
              <a:ext uri="{FF2B5EF4-FFF2-40B4-BE49-F238E27FC236}">
                <a16:creationId xmlns:a16="http://schemas.microsoft.com/office/drawing/2014/main" id="{9D7FC591-2EC7-41EF-8E02-5CB6F0B89B5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503601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C6AC60-7B69-446A-A138-48A16458AE8A}"/>
              </a:ext>
            </a:extLst>
          </p:cNvPr>
          <p:cNvSpPr>
            <a:spLocks noGrp="1"/>
          </p:cNvSpPr>
          <p:nvPr>
            <p:ph type="title"/>
          </p:nvPr>
        </p:nvSpPr>
        <p:spPr/>
        <p:txBody>
          <a:bodyPr/>
          <a:lstStyle/>
          <a:p>
            <a:r>
              <a:rPr lang="de-DE" dirty="0"/>
              <a:t>Geschichte</a:t>
            </a:r>
            <a:endParaRPr lang="de-AT" dirty="0"/>
          </a:p>
        </p:txBody>
      </p:sp>
      <p:sp>
        <p:nvSpPr>
          <p:cNvPr id="3" name="Inhaltsplatzhalter 2">
            <a:extLst>
              <a:ext uri="{FF2B5EF4-FFF2-40B4-BE49-F238E27FC236}">
                <a16:creationId xmlns:a16="http://schemas.microsoft.com/office/drawing/2014/main" id="{E6A41CA4-7A9C-4489-99B7-A5EBC2C0FF4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4134507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648AEC-F3FB-416F-8B62-C81156B93FA5}"/>
              </a:ext>
            </a:extLst>
          </p:cNvPr>
          <p:cNvSpPr>
            <a:spLocks noGrp="1"/>
          </p:cNvSpPr>
          <p:nvPr>
            <p:ph type="title"/>
          </p:nvPr>
        </p:nvSpPr>
        <p:spPr/>
        <p:txBody>
          <a:bodyPr/>
          <a:lstStyle/>
          <a:p>
            <a:r>
              <a:rPr lang="de-DE" dirty="0"/>
              <a:t>Formen und Aufbau</a:t>
            </a:r>
            <a:endParaRPr lang="de-AT" dirty="0"/>
          </a:p>
        </p:txBody>
      </p:sp>
      <p:sp>
        <p:nvSpPr>
          <p:cNvPr id="3" name="Inhaltsplatzhalter 2">
            <a:extLst>
              <a:ext uri="{FF2B5EF4-FFF2-40B4-BE49-F238E27FC236}">
                <a16:creationId xmlns:a16="http://schemas.microsoft.com/office/drawing/2014/main" id="{F87ADBA2-2DBB-4B32-B432-091B8C1C5214}"/>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47179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54AFA8-1B16-444B-BEF5-F58977F958C3}"/>
              </a:ext>
            </a:extLst>
          </p:cNvPr>
          <p:cNvSpPr>
            <a:spLocks noGrp="1"/>
          </p:cNvSpPr>
          <p:nvPr>
            <p:ph type="title"/>
          </p:nvPr>
        </p:nvSpPr>
        <p:spPr/>
        <p:txBody>
          <a:bodyPr/>
          <a:lstStyle/>
          <a:p>
            <a:r>
              <a:rPr lang="de-DE" dirty="0"/>
              <a:t>Schriften</a:t>
            </a:r>
            <a:endParaRPr lang="de-AT" dirty="0"/>
          </a:p>
        </p:txBody>
      </p:sp>
      <p:sp>
        <p:nvSpPr>
          <p:cNvPr id="3" name="Inhaltsplatzhalter 2">
            <a:extLst>
              <a:ext uri="{FF2B5EF4-FFF2-40B4-BE49-F238E27FC236}">
                <a16:creationId xmlns:a16="http://schemas.microsoft.com/office/drawing/2014/main" id="{38EFFE91-D0A6-4366-9F15-CDA02ED6B185}"/>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1879328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F9A039-CD79-4DCE-B8CF-2C2E9DC3E6C1}"/>
              </a:ext>
            </a:extLst>
          </p:cNvPr>
          <p:cNvSpPr>
            <a:spLocks noGrp="1"/>
          </p:cNvSpPr>
          <p:nvPr>
            <p:ph type="title"/>
          </p:nvPr>
        </p:nvSpPr>
        <p:spPr/>
        <p:txBody>
          <a:bodyPr/>
          <a:lstStyle/>
          <a:p>
            <a:r>
              <a:rPr lang="de-DE" dirty="0"/>
              <a:t>Farben</a:t>
            </a:r>
            <a:endParaRPr lang="de-AT" dirty="0"/>
          </a:p>
        </p:txBody>
      </p:sp>
      <p:sp>
        <p:nvSpPr>
          <p:cNvPr id="3" name="Inhaltsplatzhalter 2">
            <a:extLst>
              <a:ext uri="{FF2B5EF4-FFF2-40B4-BE49-F238E27FC236}">
                <a16:creationId xmlns:a16="http://schemas.microsoft.com/office/drawing/2014/main" id="{096C04D3-EA50-4E51-8BE9-15E2217724AC}"/>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454780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3F261D-9E44-459A-98B7-12439DC264F1}"/>
              </a:ext>
            </a:extLst>
          </p:cNvPr>
          <p:cNvSpPr>
            <a:spLocks noGrp="1"/>
          </p:cNvSpPr>
          <p:nvPr>
            <p:ph type="title"/>
          </p:nvPr>
        </p:nvSpPr>
        <p:spPr/>
        <p:txBody>
          <a:bodyPr/>
          <a:lstStyle/>
          <a:p>
            <a:r>
              <a:rPr lang="de-DE" dirty="0"/>
              <a:t>Fotos</a:t>
            </a:r>
            <a:endParaRPr lang="de-AT" dirty="0"/>
          </a:p>
        </p:txBody>
      </p:sp>
      <p:sp>
        <p:nvSpPr>
          <p:cNvPr id="3" name="Inhaltsplatzhalter 2">
            <a:extLst>
              <a:ext uri="{FF2B5EF4-FFF2-40B4-BE49-F238E27FC236}">
                <a16:creationId xmlns:a16="http://schemas.microsoft.com/office/drawing/2014/main" id="{2EFD015E-9962-4066-B96B-ADA388A63CC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1398058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3D444C-E36A-4CD2-A3AD-BBE1AA5A0AAE}"/>
              </a:ext>
            </a:extLst>
          </p:cNvPr>
          <p:cNvSpPr>
            <a:spLocks noGrp="1"/>
          </p:cNvSpPr>
          <p:nvPr>
            <p:ph type="title"/>
          </p:nvPr>
        </p:nvSpPr>
        <p:spPr/>
        <p:txBody>
          <a:bodyPr/>
          <a:lstStyle/>
          <a:p>
            <a:r>
              <a:rPr lang="de-DE" dirty="0"/>
              <a:t>Weiterentwicklungen und Sonderformen</a:t>
            </a:r>
            <a:endParaRPr lang="de-AT" dirty="0"/>
          </a:p>
        </p:txBody>
      </p:sp>
      <p:sp>
        <p:nvSpPr>
          <p:cNvPr id="3" name="Inhaltsplatzhalter 2">
            <a:extLst>
              <a:ext uri="{FF2B5EF4-FFF2-40B4-BE49-F238E27FC236}">
                <a16:creationId xmlns:a16="http://schemas.microsoft.com/office/drawing/2014/main" id="{E227FBCD-369E-4B67-AAE8-7C15E6C57FA4}"/>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3773152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3" name="Freeform: Shape 12">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6" name="Freeform: Shape 15">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el 1">
            <a:extLst>
              <a:ext uri="{FF2B5EF4-FFF2-40B4-BE49-F238E27FC236}">
                <a16:creationId xmlns:a16="http://schemas.microsoft.com/office/drawing/2014/main" id="{2E9B9360-9FE0-B94D-9852-320D59A741A2}"/>
              </a:ext>
            </a:extLst>
          </p:cNvPr>
          <p:cNvSpPr>
            <a:spLocks noGrp="1"/>
          </p:cNvSpPr>
          <p:nvPr>
            <p:ph type="ctrTitle"/>
          </p:nvPr>
        </p:nvSpPr>
        <p:spPr>
          <a:xfrm>
            <a:off x="3502731" y="1542402"/>
            <a:ext cx="5186842" cy="2387918"/>
          </a:xfrm>
        </p:spPr>
        <p:txBody>
          <a:bodyPr anchor="b">
            <a:normAutofit/>
          </a:bodyPr>
          <a:lstStyle/>
          <a:p>
            <a:r>
              <a:rPr lang="de-DE" sz="5200">
                <a:solidFill>
                  <a:schemeClr val="tx2"/>
                </a:solidFill>
              </a:rPr>
              <a:t>Dekoratives Design</a:t>
            </a:r>
          </a:p>
        </p:txBody>
      </p:sp>
      <p:sp>
        <p:nvSpPr>
          <p:cNvPr id="4" name="Untertitel 3">
            <a:extLst>
              <a:ext uri="{FF2B5EF4-FFF2-40B4-BE49-F238E27FC236}">
                <a16:creationId xmlns:a16="http://schemas.microsoft.com/office/drawing/2014/main" id="{02679F21-78A5-4E9A-9C44-5EBE65593590}"/>
              </a:ext>
            </a:extLst>
          </p:cNvPr>
          <p:cNvSpPr>
            <a:spLocks noGrp="1"/>
          </p:cNvSpPr>
          <p:nvPr>
            <p:ph type="subTitle" idx="1"/>
          </p:nvPr>
        </p:nvSpPr>
        <p:spPr>
          <a:xfrm>
            <a:off x="3502135" y="4001587"/>
            <a:ext cx="5188034" cy="682079"/>
          </a:xfrm>
        </p:spPr>
        <p:txBody>
          <a:bodyPr>
            <a:normAutofit/>
          </a:bodyPr>
          <a:lstStyle/>
          <a:p>
            <a:endParaRPr lang="de-AT">
              <a:solidFill>
                <a:schemeClr val="tx2"/>
              </a:solidFill>
            </a:endParaRPr>
          </a:p>
        </p:txBody>
      </p:sp>
      <p:grpSp>
        <p:nvGrpSpPr>
          <p:cNvPr id="24" name="Group 23">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5" name="Freeform: Shape 24">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8" name="Freeform: Shape 27">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1" name="Freeform: Shape 30">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4" name="Freeform: Shape 33">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5261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192769-62AA-439B-9877-F2978B606D14}"/>
              </a:ext>
            </a:extLst>
          </p:cNvPr>
          <p:cNvSpPr>
            <a:spLocks noGrp="1"/>
          </p:cNvSpPr>
          <p:nvPr>
            <p:ph type="title"/>
          </p:nvPr>
        </p:nvSpPr>
        <p:spPr/>
        <p:txBody>
          <a:bodyPr/>
          <a:lstStyle/>
          <a:p>
            <a:r>
              <a:rPr lang="de-DE" dirty="0"/>
              <a:t>Was macht Flat Design aus</a:t>
            </a:r>
            <a:endParaRPr lang="de-AT" dirty="0"/>
          </a:p>
        </p:txBody>
      </p:sp>
      <p:sp>
        <p:nvSpPr>
          <p:cNvPr id="3" name="Inhaltsplatzhalter 2">
            <a:extLst>
              <a:ext uri="{FF2B5EF4-FFF2-40B4-BE49-F238E27FC236}">
                <a16:creationId xmlns:a16="http://schemas.microsoft.com/office/drawing/2014/main" id="{C747D243-7DBE-4D97-AF96-B52C878AD090}"/>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889840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0B5A0E-9743-4178-9BFA-5202988D9D75}"/>
              </a:ext>
            </a:extLst>
          </p:cNvPr>
          <p:cNvSpPr>
            <a:spLocks noGrp="1"/>
          </p:cNvSpPr>
          <p:nvPr>
            <p:ph type="title"/>
          </p:nvPr>
        </p:nvSpPr>
        <p:spPr/>
        <p:txBody>
          <a:bodyPr/>
          <a:lstStyle/>
          <a:p>
            <a:r>
              <a:rPr lang="de-DE" dirty="0"/>
              <a:t>Anwendungsbeispiele / Vor- &amp; Nachteile</a:t>
            </a:r>
            <a:endParaRPr lang="de-AT" dirty="0"/>
          </a:p>
        </p:txBody>
      </p:sp>
      <p:sp>
        <p:nvSpPr>
          <p:cNvPr id="3" name="Inhaltsplatzhalter 2">
            <a:extLst>
              <a:ext uri="{FF2B5EF4-FFF2-40B4-BE49-F238E27FC236}">
                <a16:creationId xmlns:a16="http://schemas.microsoft.com/office/drawing/2014/main" id="{9D7FC591-2EC7-41EF-8E02-5CB6F0B89B5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585127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E192769-62AA-439B-9877-F2978B606D14}"/>
              </a:ext>
            </a:extLst>
          </p:cNvPr>
          <p:cNvSpPr>
            <a:spLocks noGrp="1"/>
          </p:cNvSpPr>
          <p:nvPr>
            <p:ph type="title"/>
          </p:nvPr>
        </p:nvSpPr>
        <p:spPr>
          <a:xfrm>
            <a:off x="341151" y="168422"/>
            <a:ext cx="5754696" cy="887564"/>
          </a:xfrm>
        </p:spPr>
        <p:txBody>
          <a:bodyPr vert="horz" lIns="91440" tIns="45720" rIns="91440" bIns="45720" rtlCol="0" anchor="ctr">
            <a:normAutofit/>
          </a:bodyPr>
          <a:lstStyle/>
          <a:p>
            <a:pPr algn="ctr"/>
            <a:r>
              <a:rPr lang="en-US" sz="3600" kern="1200" dirty="0">
                <a:solidFill>
                  <a:schemeClr val="tx2"/>
                </a:solidFill>
                <a:latin typeface="+mj-lt"/>
                <a:ea typeface="+mj-ea"/>
                <a:cs typeface="+mj-cs"/>
              </a:rPr>
              <a:t>Was </a:t>
            </a:r>
            <a:r>
              <a:rPr lang="en-US" sz="3600" kern="1200" dirty="0" err="1">
                <a:solidFill>
                  <a:schemeClr val="tx2"/>
                </a:solidFill>
                <a:latin typeface="+mj-lt"/>
                <a:ea typeface="+mj-ea"/>
                <a:cs typeface="+mj-cs"/>
              </a:rPr>
              <a:t>macht</a:t>
            </a:r>
            <a:r>
              <a:rPr lang="en-US" sz="3600" kern="1200" dirty="0">
                <a:solidFill>
                  <a:schemeClr val="tx2"/>
                </a:solidFill>
                <a:latin typeface="+mj-lt"/>
                <a:ea typeface="+mj-ea"/>
                <a:cs typeface="+mj-cs"/>
              </a:rPr>
              <a:t> Flat Design </a:t>
            </a:r>
            <a:r>
              <a:rPr lang="en-US" sz="3600" kern="1200" dirty="0" err="1">
                <a:solidFill>
                  <a:schemeClr val="tx2"/>
                </a:solidFill>
                <a:latin typeface="+mj-lt"/>
                <a:ea typeface="+mj-ea"/>
                <a:cs typeface="+mj-cs"/>
              </a:rPr>
              <a:t>aus</a:t>
            </a:r>
            <a:endParaRPr lang="en-US" sz="3600" kern="1200" dirty="0">
              <a:solidFill>
                <a:schemeClr val="tx2"/>
              </a:solidFill>
              <a:latin typeface="+mj-lt"/>
              <a:ea typeface="+mj-ea"/>
              <a:cs typeface="+mj-cs"/>
            </a:endParaRPr>
          </a:p>
        </p:txBody>
      </p:sp>
      <p:grpSp>
        <p:nvGrpSpPr>
          <p:cNvPr id="11" name="Group 10">
            <a:extLst>
              <a:ext uri="{FF2B5EF4-FFF2-40B4-BE49-F238E27FC236}">
                <a16:creationId xmlns:a16="http://schemas.microsoft.com/office/drawing/2014/main" id="{05545017-2445-4AB3-95A6-48F17C802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F3B5D580-007D-4215-A10B-C8CF12EE02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24228C19-035F-4E8E-BAFD-56EC684B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C10D7C81-A1BE-4720-A66D-AEF9A11A5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BF18FEE-BE44-4F4A-AA4E-EC795CB0B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Inhaltsplatzhalter 2">
            <a:extLst>
              <a:ext uri="{FF2B5EF4-FFF2-40B4-BE49-F238E27FC236}">
                <a16:creationId xmlns:a16="http://schemas.microsoft.com/office/drawing/2014/main" id="{A7B50295-719C-4A68-828D-D72ACD96EB54}"/>
              </a:ext>
            </a:extLst>
          </p:cNvPr>
          <p:cNvSpPr txBox="1">
            <a:spLocks/>
          </p:cNvSpPr>
          <p:nvPr/>
        </p:nvSpPr>
        <p:spPr>
          <a:xfrm>
            <a:off x="6289158" y="200948"/>
            <a:ext cx="5709721" cy="10095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err="1">
                <a:solidFill>
                  <a:schemeClr val="tx2"/>
                </a:solidFill>
              </a:rPr>
              <a:t>Minimalistischer</a:t>
            </a:r>
            <a:r>
              <a:rPr lang="en-US" sz="1400" dirty="0">
                <a:solidFill>
                  <a:schemeClr val="tx2"/>
                </a:solidFill>
              </a:rPr>
              <a:t>, moderner </a:t>
            </a:r>
            <a:r>
              <a:rPr lang="en-US" sz="1400" dirty="0" err="1">
                <a:solidFill>
                  <a:schemeClr val="tx2"/>
                </a:solidFill>
              </a:rPr>
              <a:t>Designstil</a:t>
            </a:r>
            <a:endParaRPr lang="en-US" sz="1400" dirty="0">
              <a:solidFill>
                <a:schemeClr val="tx2"/>
              </a:solidFill>
            </a:endParaRPr>
          </a:p>
          <a:p>
            <a:r>
              <a:rPr lang="en-US" sz="1400" dirty="0" err="1">
                <a:solidFill>
                  <a:schemeClr val="tx2"/>
                </a:solidFill>
              </a:rPr>
              <a:t>Eignet</a:t>
            </a:r>
            <a:r>
              <a:rPr lang="en-US" sz="1400" dirty="0">
                <a:solidFill>
                  <a:schemeClr val="tx2"/>
                </a:solidFill>
              </a:rPr>
              <a:t> </a:t>
            </a:r>
            <a:r>
              <a:rPr lang="en-US" sz="1400" dirty="0" err="1">
                <a:solidFill>
                  <a:schemeClr val="tx2"/>
                </a:solidFill>
              </a:rPr>
              <a:t>sich</a:t>
            </a:r>
            <a:r>
              <a:rPr lang="en-US" sz="1400" dirty="0">
                <a:solidFill>
                  <a:schemeClr val="tx2"/>
                </a:solidFill>
              </a:rPr>
              <a:t> </a:t>
            </a:r>
            <a:r>
              <a:rPr lang="en-US" sz="1400" dirty="0" err="1">
                <a:solidFill>
                  <a:schemeClr val="tx2"/>
                </a:solidFill>
              </a:rPr>
              <a:t>für</a:t>
            </a:r>
            <a:r>
              <a:rPr lang="en-US" sz="1400" dirty="0">
                <a:solidFill>
                  <a:schemeClr val="tx2"/>
                </a:solidFill>
              </a:rPr>
              <a:t> </a:t>
            </a:r>
            <a:r>
              <a:rPr lang="en-US" sz="1400" dirty="0" err="1">
                <a:solidFill>
                  <a:schemeClr val="tx2"/>
                </a:solidFill>
              </a:rPr>
              <a:t>nahezu</a:t>
            </a:r>
            <a:r>
              <a:rPr lang="en-US" sz="1400" dirty="0">
                <a:solidFill>
                  <a:schemeClr val="tx2"/>
                </a:solidFill>
              </a:rPr>
              <a:t> alle </a:t>
            </a:r>
            <a:r>
              <a:rPr lang="en-US" sz="1400" dirty="0" err="1">
                <a:solidFill>
                  <a:schemeClr val="tx2"/>
                </a:solidFill>
              </a:rPr>
              <a:t>Anwendungsbereiche</a:t>
            </a:r>
            <a:endParaRPr lang="en-US" sz="1400" dirty="0">
              <a:solidFill>
                <a:schemeClr val="tx2"/>
              </a:solidFill>
            </a:endParaRPr>
          </a:p>
          <a:p>
            <a:r>
              <a:rPr lang="en-US" sz="1400" dirty="0" err="1">
                <a:solidFill>
                  <a:schemeClr val="tx2"/>
                </a:solidFill>
              </a:rPr>
              <a:t>Dargestellte</a:t>
            </a:r>
            <a:r>
              <a:rPr lang="en-US" sz="1400" dirty="0">
                <a:solidFill>
                  <a:schemeClr val="tx2"/>
                </a:solidFill>
              </a:rPr>
              <a:t> Dinge </a:t>
            </a:r>
            <a:r>
              <a:rPr lang="en-US" sz="1400" dirty="0" err="1">
                <a:solidFill>
                  <a:schemeClr val="tx2"/>
                </a:solidFill>
              </a:rPr>
              <a:t>nicht</a:t>
            </a:r>
            <a:r>
              <a:rPr lang="en-US" sz="1400" dirty="0">
                <a:solidFill>
                  <a:schemeClr val="tx2"/>
                </a:solidFill>
              </a:rPr>
              <a:t> </a:t>
            </a:r>
            <a:r>
              <a:rPr lang="en-US" sz="1400" dirty="0" err="1">
                <a:solidFill>
                  <a:schemeClr val="tx2"/>
                </a:solidFill>
              </a:rPr>
              <a:t>realistisch</a:t>
            </a:r>
            <a:r>
              <a:rPr lang="en-US" sz="1400" dirty="0">
                <a:solidFill>
                  <a:schemeClr val="tx2"/>
                </a:solidFill>
              </a:rPr>
              <a:t> </a:t>
            </a:r>
            <a:r>
              <a:rPr lang="en-US" sz="1400" dirty="0" err="1">
                <a:solidFill>
                  <a:schemeClr val="tx2"/>
                </a:solidFill>
              </a:rPr>
              <a:t>sondern</a:t>
            </a:r>
            <a:r>
              <a:rPr lang="en-US" sz="1400" dirty="0">
                <a:solidFill>
                  <a:schemeClr val="tx2"/>
                </a:solidFill>
              </a:rPr>
              <a:t> </a:t>
            </a:r>
            <a:r>
              <a:rPr lang="en-US" sz="1400" dirty="0" err="1">
                <a:solidFill>
                  <a:schemeClr val="tx2"/>
                </a:solidFill>
              </a:rPr>
              <a:t>vereinfacht</a:t>
            </a:r>
            <a:r>
              <a:rPr lang="en-US" sz="1400" dirty="0">
                <a:solidFill>
                  <a:schemeClr val="tx2"/>
                </a:solidFill>
              </a:rPr>
              <a:t> </a:t>
            </a:r>
            <a:r>
              <a:rPr lang="en-US" sz="1400" dirty="0" err="1">
                <a:solidFill>
                  <a:schemeClr val="tx2"/>
                </a:solidFill>
              </a:rPr>
              <a:t>darstellen</a:t>
            </a:r>
            <a:endParaRPr lang="en-US" sz="1400" dirty="0">
              <a:solidFill>
                <a:schemeClr val="tx2"/>
              </a:solidFill>
            </a:endParaRPr>
          </a:p>
          <a:p>
            <a:endParaRPr lang="en-US" sz="1400" dirty="0">
              <a:solidFill>
                <a:schemeClr val="tx2"/>
              </a:solidFill>
            </a:endParaRPr>
          </a:p>
        </p:txBody>
      </p:sp>
      <p:grpSp>
        <p:nvGrpSpPr>
          <p:cNvPr id="17" name="Group 16">
            <a:extLst>
              <a:ext uri="{FF2B5EF4-FFF2-40B4-BE49-F238E27FC236}">
                <a16:creationId xmlns:a16="http://schemas.microsoft.com/office/drawing/2014/main" id="{06B7259D-F2AD-42FE-B984-6D1D74321C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4" y="3658536"/>
            <a:ext cx="3655725" cy="2743201"/>
            <a:chOff x="-305" y="-1"/>
            <a:chExt cx="3832880" cy="2876136"/>
          </a:xfrm>
        </p:grpSpPr>
        <p:sp>
          <p:nvSpPr>
            <p:cNvPr id="18" name="Freeform: Shape 17">
              <a:extLst>
                <a:ext uri="{FF2B5EF4-FFF2-40B4-BE49-F238E27FC236}">
                  <a16:creationId xmlns:a16="http://schemas.microsoft.com/office/drawing/2014/main" id="{9E5C38C6-2516-45D1-ADFC-3F59F8E3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C274C95-E7A7-401D-A8F5-FFF5EB92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D598C3-55D0-44FB-8766-A89B34B31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9EBC5C7-E54F-42F3-93F0-75AAC99FF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Inhaltsplatzhalter 2">
            <a:extLst>
              <a:ext uri="{FF2B5EF4-FFF2-40B4-BE49-F238E27FC236}">
                <a16:creationId xmlns:a16="http://schemas.microsoft.com/office/drawing/2014/main" id="{2EAF1E81-7EF9-4C68-A633-C33676FCD91B}"/>
              </a:ext>
            </a:extLst>
          </p:cNvPr>
          <p:cNvSpPr txBox="1">
            <a:spLocks/>
          </p:cNvSpPr>
          <p:nvPr/>
        </p:nvSpPr>
        <p:spPr>
          <a:xfrm>
            <a:off x="171081" y="1958586"/>
            <a:ext cx="5600174" cy="4802075"/>
          </a:xfrm>
          <a:prstGeom prst="rect">
            <a:avLst/>
          </a:prstGeom>
        </p:spPr>
        <p:txBody>
          <a:bodyPr vert="horz" lIns="91440" tIns="45720" rIns="91440" bIns="45720" rtlCol="0" anchor="t">
            <a:noAutofit/>
          </a:bodyPr>
          <a:lstStyle>
            <a:defPPr>
              <a:defRPr lang="de-DE"/>
            </a:defPPr>
            <a:lvl1pPr marL="228600" indent="-228600">
              <a:lnSpc>
                <a:spcPct val="90000"/>
              </a:lnSpc>
              <a:spcBef>
                <a:spcPts val="1000"/>
              </a:spcBef>
              <a:buFont typeface="Arial" panose="020B0604020202020204" pitchFamily="34" charset="0"/>
              <a:buChar char="•"/>
              <a:defRPr sz="1400">
                <a:solidFill>
                  <a:schemeClr val="tx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b="1" dirty="0"/>
              <a:t>So gelingt der Style</a:t>
            </a:r>
          </a:p>
          <a:p>
            <a:pPr lvl="1">
              <a:lnSpc>
                <a:spcPct val="110000"/>
              </a:lnSpc>
            </a:pPr>
            <a:r>
              <a:rPr lang="de-DE" sz="1400" dirty="0">
                <a:solidFill>
                  <a:schemeClr val="tx2"/>
                </a:solidFill>
              </a:rPr>
              <a:t>Alles wird auf einer Ebene dargestellt</a:t>
            </a:r>
          </a:p>
          <a:p>
            <a:pPr lvl="1">
              <a:lnSpc>
                <a:spcPct val="110000"/>
              </a:lnSpc>
            </a:pPr>
            <a:r>
              <a:rPr lang="de-DE" sz="1400" dirty="0">
                <a:solidFill>
                  <a:schemeClr val="tx2"/>
                </a:solidFill>
              </a:rPr>
              <a:t>Es wird nur ein Minimum an Elementen verwendet</a:t>
            </a:r>
          </a:p>
          <a:p>
            <a:pPr lvl="1">
              <a:lnSpc>
                <a:spcPct val="110000"/>
              </a:lnSpc>
            </a:pPr>
            <a:r>
              <a:rPr lang="de-DE" sz="1400" dirty="0">
                <a:solidFill>
                  <a:schemeClr val="tx2"/>
                </a:solidFill>
              </a:rPr>
              <a:t>Reduktion der Gestaltung auf das Wesentliche</a:t>
            </a:r>
          </a:p>
          <a:p>
            <a:pPr lvl="1">
              <a:lnSpc>
                <a:spcPct val="110000"/>
              </a:lnSpc>
            </a:pPr>
            <a:r>
              <a:rPr lang="de-DE" sz="1400" dirty="0">
                <a:solidFill>
                  <a:schemeClr val="tx2"/>
                </a:solidFill>
              </a:rPr>
              <a:t>Komplexe Objekte werden stark vereinfacht und stilisiert</a:t>
            </a:r>
          </a:p>
          <a:p>
            <a:pPr lvl="1">
              <a:lnSpc>
                <a:spcPct val="110000"/>
              </a:lnSpc>
            </a:pPr>
            <a:r>
              <a:rPr lang="de-DE" sz="1400" dirty="0">
                <a:solidFill>
                  <a:schemeClr val="tx2"/>
                </a:solidFill>
              </a:rPr>
              <a:t>Farben werden intensiv und vollflächig eingesetzt</a:t>
            </a:r>
          </a:p>
          <a:p>
            <a:pPr lvl="1">
              <a:lnSpc>
                <a:spcPct val="110000"/>
              </a:lnSpc>
            </a:pPr>
            <a:r>
              <a:rPr lang="de-DE" sz="1400" dirty="0">
                <a:solidFill>
                  <a:schemeClr val="tx2"/>
                </a:solidFill>
              </a:rPr>
              <a:t>Verwendete Schriften sind klar, gerade und oft serifenlos</a:t>
            </a:r>
          </a:p>
          <a:p>
            <a:pPr lvl="1">
              <a:lnSpc>
                <a:spcPct val="110000"/>
              </a:lnSpc>
            </a:pPr>
            <a:r>
              <a:rPr lang="de-DE" sz="1400" dirty="0">
                <a:solidFill>
                  <a:schemeClr val="tx2"/>
                </a:solidFill>
              </a:rPr>
              <a:t>Es gibt viele Weißräume und Freiflächen, die das Design auflockern</a:t>
            </a:r>
          </a:p>
          <a:p>
            <a:pPr lvl="1">
              <a:lnSpc>
                <a:spcPct val="110000"/>
              </a:lnSpc>
            </a:pPr>
            <a:r>
              <a:rPr lang="de-DE" sz="1400" dirty="0">
                <a:solidFill>
                  <a:schemeClr val="tx2"/>
                </a:solidFill>
              </a:rPr>
              <a:t>Funktionalität und Simplizität rücken bei der Gestaltung in den Vordergrund </a:t>
            </a:r>
          </a:p>
          <a:p>
            <a:pPr lvl="1">
              <a:lnSpc>
                <a:spcPct val="110000"/>
              </a:lnSpc>
            </a:pPr>
            <a:r>
              <a:rPr lang="de-DE" sz="1400" dirty="0">
                <a:solidFill>
                  <a:schemeClr val="tx2"/>
                </a:solidFill>
              </a:rPr>
              <a:t>Besonders bei Onlineanwendungen beliebt</a:t>
            </a:r>
          </a:p>
          <a:p>
            <a:pPr lvl="1">
              <a:lnSpc>
                <a:spcPct val="110000"/>
              </a:lnSpc>
            </a:pPr>
            <a:r>
              <a:rPr lang="de-DE" sz="1400" dirty="0">
                <a:solidFill>
                  <a:schemeClr val="tx2"/>
                </a:solidFill>
              </a:rPr>
              <a:t>Wird von namhaften Konzernen bis hin zu Privatpersonen gerne häufig eingesetzt</a:t>
            </a:r>
          </a:p>
          <a:p>
            <a:pPr lvl="1"/>
            <a:endParaRPr lang="de-AT" sz="1400" dirty="0"/>
          </a:p>
        </p:txBody>
      </p:sp>
      <p:sp>
        <p:nvSpPr>
          <p:cNvPr id="23" name="Inhaltsplatzhalter 2">
            <a:extLst>
              <a:ext uri="{FF2B5EF4-FFF2-40B4-BE49-F238E27FC236}">
                <a16:creationId xmlns:a16="http://schemas.microsoft.com/office/drawing/2014/main" id="{26582CEA-BADC-4975-8679-77DE94463EBA}"/>
              </a:ext>
            </a:extLst>
          </p:cNvPr>
          <p:cNvSpPr txBox="1">
            <a:spLocks/>
          </p:cNvSpPr>
          <p:nvPr/>
        </p:nvSpPr>
        <p:spPr>
          <a:xfrm>
            <a:off x="6477701" y="1958586"/>
            <a:ext cx="5600174" cy="3788060"/>
          </a:xfrm>
          <a:prstGeom prst="rect">
            <a:avLst/>
          </a:prstGeom>
        </p:spPr>
        <p:txBody>
          <a:bodyPr vert="horz" lIns="91440" tIns="45720" rIns="91440" bIns="45720" rtlCol="0" anchor="t">
            <a:normAutofit/>
          </a:bodyPr>
          <a:lstStyle>
            <a:defPPr>
              <a:defRPr lang="de-DE"/>
            </a:defPPr>
            <a:lvl1pPr marL="228600" indent="-228600">
              <a:lnSpc>
                <a:spcPct val="90000"/>
              </a:lnSpc>
              <a:spcBef>
                <a:spcPts val="1000"/>
              </a:spcBef>
              <a:buFont typeface="Arial" panose="020B0604020202020204" pitchFamily="34" charset="0"/>
              <a:buChar char="•"/>
              <a:defRPr sz="1400">
                <a:solidFill>
                  <a:schemeClr val="tx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b="1" dirty="0"/>
              <a:t>Was man in Schriften und Illustrationen beachten sollte</a:t>
            </a:r>
          </a:p>
          <a:p>
            <a:pPr lvl="1"/>
            <a:r>
              <a:rPr lang="de-DE" sz="1400" dirty="0">
                <a:solidFill>
                  <a:schemeClr val="tx2"/>
                </a:solidFill>
              </a:rPr>
              <a:t>Keine dreidimensionale Darstellung</a:t>
            </a:r>
          </a:p>
          <a:p>
            <a:pPr lvl="1"/>
            <a:r>
              <a:rPr lang="de-DE" sz="1400" dirty="0">
                <a:solidFill>
                  <a:schemeClr val="tx2"/>
                </a:solidFill>
              </a:rPr>
              <a:t>Keine Effekte</a:t>
            </a:r>
          </a:p>
          <a:p>
            <a:pPr lvl="1"/>
            <a:r>
              <a:rPr lang="de-DE" sz="1400" dirty="0">
                <a:solidFill>
                  <a:schemeClr val="tx2"/>
                </a:solidFill>
              </a:rPr>
              <a:t>Keine Verläufe</a:t>
            </a:r>
          </a:p>
          <a:p>
            <a:pPr lvl="1"/>
            <a:r>
              <a:rPr lang="de-DE" sz="1400" dirty="0">
                <a:solidFill>
                  <a:schemeClr val="tx2"/>
                </a:solidFill>
              </a:rPr>
              <a:t>Keine Highlights</a:t>
            </a:r>
          </a:p>
          <a:p>
            <a:pPr lvl="1"/>
            <a:r>
              <a:rPr lang="de-DE" sz="1400" dirty="0">
                <a:solidFill>
                  <a:schemeClr val="tx2"/>
                </a:solidFill>
              </a:rPr>
              <a:t>Keine Texturen</a:t>
            </a:r>
          </a:p>
          <a:p>
            <a:pPr lvl="1"/>
            <a:r>
              <a:rPr lang="de-DE" sz="1400" dirty="0">
                <a:solidFill>
                  <a:schemeClr val="tx2"/>
                </a:solidFill>
              </a:rPr>
              <a:t>Keine Schnörkel</a:t>
            </a:r>
          </a:p>
          <a:p>
            <a:pPr lvl="1"/>
            <a:r>
              <a:rPr lang="de-DE" sz="1400" dirty="0">
                <a:solidFill>
                  <a:schemeClr val="tx2"/>
                </a:solidFill>
              </a:rPr>
              <a:t>Keine 3D-Effekte wie Schlagschatten, Glanzlichter</a:t>
            </a:r>
          </a:p>
          <a:p>
            <a:pPr lvl="1"/>
            <a:r>
              <a:rPr lang="de-DE" sz="1400" dirty="0">
                <a:solidFill>
                  <a:schemeClr val="tx2"/>
                </a:solidFill>
              </a:rPr>
              <a:t>Perspektive wird in der Regel nicht genutzt und wenn, dann nicht, um eine realistische Optik zu erzeugen</a:t>
            </a:r>
          </a:p>
        </p:txBody>
      </p:sp>
    </p:spTree>
    <p:extLst>
      <p:ext uri="{BB962C8B-B14F-4D97-AF65-F5344CB8AC3E}">
        <p14:creationId xmlns:p14="http://schemas.microsoft.com/office/powerpoint/2010/main" val="575614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C6AC60-7B69-446A-A138-48A16458AE8A}"/>
              </a:ext>
            </a:extLst>
          </p:cNvPr>
          <p:cNvSpPr>
            <a:spLocks noGrp="1"/>
          </p:cNvSpPr>
          <p:nvPr>
            <p:ph type="title"/>
          </p:nvPr>
        </p:nvSpPr>
        <p:spPr/>
        <p:txBody>
          <a:bodyPr/>
          <a:lstStyle/>
          <a:p>
            <a:r>
              <a:rPr lang="de-DE" dirty="0"/>
              <a:t>Geschichte</a:t>
            </a:r>
            <a:endParaRPr lang="de-AT" dirty="0"/>
          </a:p>
        </p:txBody>
      </p:sp>
      <p:sp>
        <p:nvSpPr>
          <p:cNvPr id="3" name="Inhaltsplatzhalter 2">
            <a:extLst>
              <a:ext uri="{FF2B5EF4-FFF2-40B4-BE49-F238E27FC236}">
                <a16:creationId xmlns:a16="http://schemas.microsoft.com/office/drawing/2014/main" id="{E6A41CA4-7A9C-4489-99B7-A5EBC2C0FF4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158252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648AEC-F3FB-416F-8B62-C81156B93FA5}"/>
              </a:ext>
            </a:extLst>
          </p:cNvPr>
          <p:cNvSpPr>
            <a:spLocks noGrp="1"/>
          </p:cNvSpPr>
          <p:nvPr>
            <p:ph type="title"/>
          </p:nvPr>
        </p:nvSpPr>
        <p:spPr/>
        <p:txBody>
          <a:bodyPr/>
          <a:lstStyle/>
          <a:p>
            <a:r>
              <a:rPr lang="de-DE" dirty="0"/>
              <a:t>Formen und Aufbau</a:t>
            </a:r>
            <a:endParaRPr lang="de-AT" dirty="0"/>
          </a:p>
        </p:txBody>
      </p:sp>
      <p:sp>
        <p:nvSpPr>
          <p:cNvPr id="3" name="Inhaltsplatzhalter 2">
            <a:extLst>
              <a:ext uri="{FF2B5EF4-FFF2-40B4-BE49-F238E27FC236}">
                <a16:creationId xmlns:a16="http://schemas.microsoft.com/office/drawing/2014/main" id="{F87ADBA2-2DBB-4B32-B432-091B8C1C5214}"/>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104651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54AFA8-1B16-444B-BEF5-F58977F958C3}"/>
              </a:ext>
            </a:extLst>
          </p:cNvPr>
          <p:cNvSpPr>
            <a:spLocks noGrp="1"/>
          </p:cNvSpPr>
          <p:nvPr>
            <p:ph type="title"/>
          </p:nvPr>
        </p:nvSpPr>
        <p:spPr/>
        <p:txBody>
          <a:bodyPr/>
          <a:lstStyle/>
          <a:p>
            <a:r>
              <a:rPr lang="de-DE" dirty="0"/>
              <a:t>Schriften</a:t>
            </a:r>
            <a:endParaRPr lang="de-AT" dirty="0"/>
          </a:p>
        </p:txBody>
      </p:sp>
      <p:sp>
        <p:nvSpPr>
          <p:cNvPr id="3" name="Inhaltsplatzhalter 2">
            <a:extLst>
              <a:ext uri="{FF2B5EF4-FFF2-40B4-BE49-F238E27FC236}">
                <a16:creationId xmlns:a16="http://schemas.microsoft.com/office/drawing/2014/main" id="{38EFFE91-D0A6-4366-9F15-CDA02ED6B185}"/>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1876146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F9A039-CD79-4DCE-B8CF-2C2E9DC3E6C1}"/>
              </a:ext>
            </a:extLst>
          </p:cNvPr>
          <p:cNvSpPr>
            <a:spLocks noGrp="1"/>
          </p:cNvSpPr>
          <p:nvPr>
            <p:ph type="title"/>
          </p:nvPr>
        </p:nvSpPr>
        <p:spPr/>
        <p:txBody>
          <a:bodyPr/>
          <a:lstStyle/>
          <a:p>
            <a:r>
              <a:rPr lang="de-DE" dirty="0"/>
              <a:t>Farben</a:t>
            </a:r>
            <a:endParaRPr lang="de-AT" dirty="0"/>
          </a:p>
        </p:txBody>
      </p:sp>
      <p:sp>
        <p:nvSpPr>
          <p:cNvPr id="3" name="Inhaltsplatzhalter 2">
            <a:extLst>
              <a:ext uri="{FF2B5EF4-FFF2-40B4-BE49-F238E27FC236}">
                <a16:creationId xmlns:a16="http://schemas.microsoft.com/office/drawing/2014/main" id="{096C04D3-EA50-4E51-8BE9-15E2217724AC}"/>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008763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3F261D-9E44-459A-98B7-12439DC264F1}"/>
              </a:ext>
            </a:extLst>
          </p:cNvPr>
          <p:cNvSpPr>
            <a:spLocks noGrp="1"/>
          </p:cNvSpPr>
          <p:nvPr>
            <p:ph type="title"/>
          </p:nvPr>
        </p:nvSpPr>
        <p:spPr/>
        <p:txBody>
          <a:bodyPr/>
          <a:lstStyle/>
          <a:p>
            <a:r>
              <a:rPr lang="de-DE" dirty="0"/>
              <a:t>Fotos</a:t>
            </a:r>
            <a:endParaRPr lang="de-AT" dirty="0"/>
          </a:p>
        </p:txBody>
      </p:sp>
      <p:sp>
        <p:nvSpPr>
          <p:cNvPr id="3" name="Inhaltsplatzhalter 2">
            <a:extLst>
              <a:ext uri="{FF2B5EF4-FFF2-40B4-BE49-F238E27FC236}">
                <a16:creationId xmlns:a16="http://schemas.microsoft.com/office/drawing/2014/main" id="{2EFD015E-9962-4066-B96B-ADA388A63CC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3187418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3D444C-E36A-4CD2-A3AD-BBE1AA5A0AAE}"/>
              </a:ext>
            </a:extLst>
          </p:cNvPr>
          <p:cNvSpPr>
            <a:spLocks noGrp="1"/>
          </p:cNvSpPr>
          <p:nvPr>
            <p:ph type="title"/>
          </p:nvPr>
        </p:nvSpPr>
        <p:spPr/>
        <p:txBody>
          <a:bodyPr/>
          <a:lstStyle/>
          <a:p>
            <a:r>
              <a:rPr lang="de-DE" dirty="0"/>
              <a:t>Weiterentwicklungen und Sonderformen</a:t>
            </a:r>
            <a:endParaRPr lang="de-AT" dirty="0"/>
          </a:p>
        </p:txBody>
      </p:sp>
      <p:sp>
        <p:nvSpPr>
          <p:cNvPr id="3" name="Inhaltsplatzhalter 2">
            <a:extLst>
              <a:ext uri="{FF2B5EF4-FFF2-40B4-BE49-F238E27FC236}">
                <a16:creationId xmlns:a16="http://schemas.microsoft.com/office/drawing/2014/main" id="{E227FBCD-369E-4B67-AAE8-7C15E6C57FA4}"/>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3067432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3" name="Freeform: Shape 12">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6" name="Freeform: Shape 15">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el 1">
            <a:extLst>
              <a:ext uri="{FF2B5EF4-FFF2-40B4-BE49-F238E27FC236}">
                <a16:creationId xmlns:a16="http://schemas.microsoft.com/office/drawing/2014/main" id="{15FF7A81-E4F8-184D-B7B9-CC8A98458F5E}"/>
              </a:ext>
            </a:extLst>
          </p:cNvPr>
          <p:cNvSpPr>
            <a:spLocks noGrp="1"/>
          </p:cNvSpPr>
          <p:nvPr>
            <p:ph type="ctrTitle"/>
          </p:nvPr>
        </p:nvSpPr>
        <p:spPr>
          <a:xfrm>
            <a:off x="3502731" y="1542402"/>
            <a:ext cx="5186842" cy="2387918"/>
          </a:xfrm>
        </p:spPr>
        <p:txBody>
          <a:bodyPr anchor="b">
            <a:normAutofit/>
          </a:bodyPr>
          <a:lstStyle/>
          <a:p>
            <a:r>
              <a:rPr lang="de-DE" sz="5200">
                <a:solidFill>
                  <a:schemeClr val="tx2"/>
                </a:solidFill>
              </a:rPr>
              <a:t>Bohemien Design</a:t>
            </a:r>
          </a:p>
        </p:txBody>
      </p:sp>
      <p:sp>
        <p:nvSpPr>
          <p:cNvPr id="4" name="Untertitel 3">
            <a:extLst>
              <a:ext uri="{FF2B5EF4-FFF2-40B4-BE49-F238E27FC236}">
                <a16:creationId xmlns:a16="http://schemas.microsoft.com/office/drawing/2014/main" id="{67EB961F-D923-40F6-B653-7C1AED292E10}"/>
              </a:ext>
            </a:extLst>
          </p:cNvPr>
          <p:cNvSpPr>
            <a:spLocks noGrp="1"/>
          </p:cNvSpPr>
          <p:nvPr>
            <p:ph type="subTitle" idx="1"/>
          </p:nvPr>
        </p:nvSpPr>
        <p:spPr>
          <a:xfrm>
            <a:off x="3502135" y="4001587"/>
            <a:ext cx="5188034" cy="682079"/>
          </a:xfrm>
        </p:spPr>
        <p:txBody>
          <a:bodyPr>
            <a:normAutofit/>
          </a:bodyPr>
          <a:lstStyle/>
          <a:p>
            <a:endParaRPr lang="de-AT">
              <a:solidFill>
                <a:schemeClr val="tx2"/>
              </a:solidFill>
            </a:endParaRPr>
          </a:p>
        </p:txBody>
      </p:sp>
      <p:grpSp>
        <p:nvGrpSpPr>
          <p:cNvPr id="24" name="Group 23">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5" name="Freeform: Shape 24">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8" name="Freeform: Shape 27">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1" name="Freeform: Shape 30">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4" name="Freeform: Shape 33">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55977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192769-62AA-439B-9877-F2978B606D14}"/>
              </a:ext>
            </a:extLst>
          </p:cNvPr>
          <p:cNvSpPr>
            <a:spLocks noGrp="1"/>
          </p:cNvSpPr>
          <p:nvPr>
            <p:ph type="title"/>
          </p:nvPr>
        </p:nvSpPr>
        <p:spPr/>
        <p:txBody>
          <a:bodyPr/>
          <a:lstStyle/>
          <a:p>
            <a:r>
              <a:rPr lang="de-DE" dirty="0"/>
              <a:t>Was macht Flat Design aus</a:t>
            </a:r>
            <a:endParaRPr lang="de-AT" dirty="0"/>
          </a:p>
        </p:txBody>
      </p:sp>
      <p:sp>
        <p:nvSpPr>
          <p:cNvPr id="3" name="Inhaltsplatzhalter 2">
            <a:extLst>
              <a:ext uri="{FF2B5EF4-FFF2-40B4-BE49-F238E27FC236}">
                <a16:creationId xmlns:a16="http://schemas.microsoft.com/office/drawing/2014/main" id="{C747D243-7DBE-4D97-AF96-B52C878AD090}"/>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371034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0B5A0E-9743-4178-9BFA-5202988D9D75}"/>
              </a:ext>
            </a:extLst>
          </p:cNvPr>
          <p:cNvSpPr>
            <a:spLocks noGrp="1"/>
          </p:cNvSpPr>
          <p:nvPr>
            <p:ph type="title"/>
          </p:nvPr>
        </p:nvSpPr>
        <p:spPr/>
        <p:txBody>
          <a:bodyPr/>
          <a:lstStyle/>
          <a:p>
            <a:r>
              <a:rPr lang="de-DE" dirty="0"/>
              <a:t>Anwendungsbeispiele / Vor- &amp; Nachteile</a:t>
            </a:r>
            <a:endParaRPr lang="de-AT" dirty="0"/>
          </a:p>
        </p:txBody>
      </p:sp>
      <p:sp>
        <p:nvSpPr>
          <p:cNvPr id="3" name="Inhaltsplatzhalter 2">
            <a:extLst>
              <a:ext uri="{FF2B5EF4-FFF2-40B4-BE49-F238E27FC236}">
                <a16:creationId xmlns:a16="http://schemas.microsoft.com/office/drawing/2014/main" id="{9D7FC591-2EC7-41EF-8E02-5CB6F0B89B5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40111382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C6AC60-7B69-446A-A138-48A16458AE8A}"/>
              </a:ext>
            </a:extLst>
          </p:cNvPr>
          <p:cNvSpPr>
            <a:spLocks noGrp="1"/>
          </p:cNvSpPr>
          <p:nvPr>
            <p:ph type="title"/>
          </p:nvPr>
        </p:nvSpPr>
        <p:spPr/>
        <p:txBody>
          <a:bodyPr/>
          <a:lstStyle/>
          <a:p>
            <a:r>
              <a:rPr lang="de-DE" dirty="0"/>
              <a:t>Geschichte</a:t>
            </a:r>
            <a:endParaRPr lang="de-AT" dirty="0"/>
          </a:p>
        </p:txBody>
      </p:sp>
      <p:sp>
        <p:nvSpPr>
          <p:cNvPr id="3" name="Inhaltsplatzhalter 2">
            <a:extLst>
              <a:ext uri="{FF2B5EF4-FFF2-40B4-BE49-F238E27FC236}">
                <a16:creationId xmlns:a16="http://schemas.microsoft.com/office/drawing/2014/main" id="{E6A41CA4-7A9C-4489-99B7-A5EBC2C0FF4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782828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89C5E17-24D0-4696-A3C5-A2261FB45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29B58F-2358-44CC-ACE5-EF1BD3C6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6F0B5A0E-9743-4178-9BFA-5202988D9D75}"/>
              </a:ext>
            </a:extLst>
          </p:cNvPr>
          <p:cNvSpPr>
            <a:spLocks noGrp="1"/>
          </p:cNvSpPr>
          <p:nvPr>
            <p:ph type="title"/>
          </p:nvPr>
        </p:nvSpPr>
        <p:spPr>
          <a:xfrm>
            <a:off x="804672" y="1243013"/>
            <a:ext cx="3855720" cy="1206273"/>
          </a:xfrm>
        </p:spPr>
        <p:txBody>
          <a:bodyPr>
            <a:normAutofit/>
          </a:bodyPr>
          <a:lstStyle/>
          <a:p>
            <a:r>
              <a:rPr lang="de-DE" sz="3300" dirty="0">
                <a:solidFill>
                  <a:schemeClr val="tx2"/>
                </a:solidFill>
              </a:rPr>
              <a:t>Anwendungsbeispiel </a:t>
            </a:r>
            <a:br>
              <a:rPr lang="de-DE" sz="3300" dirty="0">
                <a:solidFill>
                  <a:schemeClr val="tx2"/>
                </a:solidFill>
              </a:rPr>
            </a:br>
            <a:r>
              <a:rPr lang="de-DE" sz="3300" dirty="0">
                <a:solidFill>
                  <a:schemeClr val="tx2"/>
                </a:solidFill>
              </a:rPr>
              <a:t>Vor- &amp; Nachteile</a:t>
            </a:r>
            <a:endParaRPr lang="de-AT" sz="3300" dirty="0">
              <a:solidFill>
                <a:schemeClr val="tx2"/>
              </a:solidFill>
            </a:endParaRPr>
          </a:p>
        </p:txBody>
      </p:sp>
      <p:grpSp>
        <p:nvGrpSpPr>
          <p:cNvPr id="12" name="Group 11">
            <a:extLst>
              <a:ext uri="{FF2B5EF4-FFF2-40B4-BE49-F238E27FC236}">
                <a16:creationId xmlns:a16="http://schemas.microsoft.com/office/drawing/2014/main" id="{09DA5303-A1AF-4830-806C-51FCD9618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97348" y="5285"/>
            <a:ext cx="7294653" cy="6858000"/>
            <a:chOff x="4897348" y="-5799"/>
            <a:chExt cx="7294653" cy="6858000"/>
          </a:xfrm>
        </p:grpSpPr>
        <p:sp>
          <p:nvSpPr>
            <p:cNvPr id="13" name="Freeform: Shape 12">
              <a:extLst>
                <a:ext uri="{FF2B5EF4-FFF2-40B4-BE49-F238E27FC236}">
                  <a16:creationId xmlns:a16="http://schemas.microsoft.com/office/drawing/2014/main" id="{4FAAA8C8-4EB7-45F1-BF24-3EF0F4DC4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7348" y="-5798"/>
              <a:ext cx="7294652" cy="6857999"/>
            </a:xfrm>
            <a:custGeom>
              <a:avLst/>
              <a:gdLst>
                <a:gd name="connsiteX0" fmla="*/ 7294652 w 7294652"/>
                <a:gd name="connsiteY0" fmla="*/ 6063030 h 6857999"/>
                <a:gd name="connsiteX1" fmla="*/ 7294652 w 7294652"/>
                <a:gd name="connsiteY1" fmla="*/ 6857999 h 6857999"/>
                <a:gd name="connsiteX2" fmla="*/ 6248575 w 7294652"/>
                <a:gd name="connsiteY2" fmla="*/ 6857999 h 6857999"/>
                <a:gd name="connsiteX3" fmla="*/ 6477898 w 7294652"/>
                <a:gd name="connsiteY3" fmla="*/ 6700973 h 6857999"/>
                <a:gd name="connsiteX4" fmla="*/ 6647884 w 7294652"/>
                <a:gd name="connsiteY4" fmla="*/ 6572752 h 6857999"/>
                <a:gd name="connsiteX5" fmla="*/ 6817698 w 7294652"/>
                <a:gd name="connsiteY5" fmla="*/ 6440235 h 6857999"/>
                <a:gd name="connsiteX6" fmla="*/ 7161451 w 7294652"/>
                <a:gd name="connsiteY6" fmla="*/ 6165232 h 6857999"/>
                <a:gd name="connsiteX7" fmla="*/ 1673436 w 7294652"/>
                <a:gd name="connsiteY7" fmla="*/ 0 h 6857999"/>
                <a:gd name="connsiteX8" fmla="*/ 2394951 w 7294652"/>
                <a:gd name="connsiteY8" fmla="*/ 0 h 6857999"/>
                <a:gd name="connsiteX9" fmla="*/ 2244659 w 7294652"/>
                <a:gd name="connsiteY9" fmla="*/ 100763 h 6857999"/>
                <a:gd name="connsiteX10" fmla="*/ 1743903 w 7294652"/>
                <a:gd name="connsiteY10" fmla="*/ 498975 h 6857999"/>
                <a:gd name="connsiteX11" fmla="*/ 1163821 w 7294652"/>
                <a:gd name="connsiteY11" fmla="*/ 1121514 h 6857999"/>
                <a:gd name="connsiteX12" fmla="*/ 704911 w 7294652"/>
                <a:gd name="connsiteY12" fmla="*/ 1837036 h 6857999"/>
                <a:gd name="connsiteX13" fmla="*/ 393472 w 7294652"/>
                <a:gd name="connsiteY13" fmla="*/ 2627669 h 6857999"/>
                <a:gd name="connsiteX14" fmla="*/ 280032 w 7294652"/>
                <a:gd name="connsiteY14" fmla="*/ 3472097 h 6857999"/>
                <a:gd name="connsiteX15" fmla="*/ 327813 w 7294652"/>
                <a:gd name="connsiteY15" fmla="*/ 3884602 h 6857999"/>
                <a:gd name="connsiteX16" fmla="*/ 469096 w 7294652"/>
                <a:gd name="connsiteY16" fmla="*/ 4270809 h 6857999"/>
                <a:gd name="connsiteX17" fmla="*/ 567581 w 7294652"/>
                <a:gd name="connsiteY17" fmla="*/ 4452482 h 6857999"/>
                <a:gd name="connsiteX18" fmla="*/ 680677 w 7294652"/>
                <a:gd name="connsiteY18" fmla="*/ 4628484 h 6857999"/>
                <a:gd name="connsiteX19" fmla="*/ 941928 w 7294652"/>
                <a:gd name="connsiteY19" fmla="*/ 4968628 h 6857999"/>
                <a:gd name="connsiteX20" fmla="*/ 1224665 w 7294652"/>
                <a:gd name="connsiteY20" fmla="*/ 5311349 h 6857999"/>
                <a:gd name="connsiteX21" fmla="*/ 1365259 w 7294652"/>
                <a:gd name="connsiteY21" fmla="*/ 5490273 h 6857999"/>
                <a:gd name="connsiteX22" fmla="*/ 1432808 w 7294652"/>
                <a:gd name="connsiteY22" fmla="*/ 5577931 h 6857999"/>
                <a:gd name="connsiteX23" fmla="*/ 1498980 w 7294652"/>
                <a:gd name="connsiteY23" fmla="*/ 5662148 h 6857999"/>
                <a:gd name="connsiteX24" fmla="*/ 2067548 w 7294652"/>
                <a:gd name="connsiteY24" fmla="*/ 6283312 h 6857999"/>
                <a:gd name="connsiteX25" fmla="*/ 2369879 w 7294652"/>
                <a:gd name="connsiteY25" fmla="*/ 6562782 h 6857999"/>
                <a:gd name="connsiteX26" fmla="*/ 2686645 w 7294652"/>
                <a:gd name="connsiteY26" fmla="*/ 6820598 h 6857999"/>
                <a:gd name="connsiteX27" fmla="*/ 2738907 w 7294652"/>
                <a:gd name="connsiteY27" fmla="*/ 6857999 h 6857999"/>
                <a:gd name="connsiteX28" fmla="*/ 1731787 w 7294652"/>
                <a:gd name="connsiteY28" fmla="*/ 6857999 h 6857999"/>
                <a:gd name="connsiteX29" fmla="*/ 1607949 w 7294652"/>
                <a:gd name="connsiteY29" fmla="*/ 6732770 h 6857999"/>
                <a:gd name="connsiteX30" fmla="*/ 1309057 w 7294652"/>
                <a:gd name="connsiteY30" fmla="*/ 6370109 h 6857999"/>
                <a:gd name="connsiteX31" fmla="*/ 1048147 w 7294652"/>
                <a:gd name="connsiteY31" fmla="*/ 5986138 h 6857999"/>
                <a:gd name="connsiteX32" fmla="*/ 987131 w 7294652"/>
                <a:gd name="connsiteY32" fmla="*/ 5888512 h 6857999"/>
                <a:gd name="connsiteX33" fmla="*/ 928866 w 7294652"/>
                <a:gd name="connsiteY33" fmla="*/ 5793463 h 6857999"/>
                <a:gd name="connsiteX34" fmla="*/ 813708 w 7294652"/>
                <a:gd name="connsiteY34" fmla="*/ 5609556 h 6857999"/>
                <a:gd name="connsiteX35" fmla="*/ 574972 w 7294652"/>
                <a:gd name="connsiteY35" fmla="*/ 5231598 h 6857999"/>
                <a:gd name="connsiteX36" fmla="*/ 342424 w 7294652"/>
                <a:gd name="connsiteY36" fmla="*/ 4834048 h 6857999"/>
                <a:gd name="connsiteX37" fmla="*/ 237579 w 7294652"/>
                <a:gd name="connsiteY37" fmla="*/ 4623500 h 6857999"/>
                <a:gd name="connsiteX38" fmla="*/ 148373 w 7294652"/>
                <a:gd name="connsiteY38" fmla="*/ 4404356 h 6857999"/>
                <a:gd name="connsiteX39" fmla="*/ 79623 w 7294652"/>
                <a:gd name="connsiteY39" fmla="*/ 4175762 h 6857999"/>
                <a:gd name="connsiteX40" fmla="*/ 54185 w 7294652"/>
                <a:gd name="connsiteY40" fmla="*/ 4059229 h 6857999"/>
                <a:gd name="connsiteX41" fmla="*/ 43013 w 7294652"/>
                <a:gd name="connsiteY41" fmla="*/ 4000790 h 6857999"/>
                <a:gd name="connsiteX42" fmla="*/ 33734 w 7294652"/>
                <a:gd name="connsiteY42" fmla="*/ 3942180 h 6857999"/>
                <a:gd name="connsiteX43" fmla="*/ 45 w 7294652"/>
                <a:gd name="connsiteY43" fmla="*/ 3472097 h 6857999"/>
                <a:gd name="connsiteX44" fmla="*/ 95436 w 7294652"/>
                <a:gd name="connsiteY44" fmla="*/ 2557372 h 6857999"/>
                <a:gd name="connsiteX45" fmla="*/ 382126 w 7294652"/>
                <a:gd name="connsiteY45" fmla="*/ 1680799 h 6857999"/>
                <a:gd name="connsiteX46" fmla="*/ 1457043 w 7294652"/>
                <a:gd name="connsiteY46" fmla="*/ 1921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294652" h="6857999">
                  <a:moveTo>
                    <a:pt x="7294652" y="6063030"/>
                  </a:moveTo>
                  <a:lnTo>
                    <a:pt x="7294652" y="6857999"/>
                  </a:lnTo>
                  <a:lnTo>
                    <a:pt x="6248575" y="6857999"/>
                  </a:lnTo>
                  <a:lnTo>
                    <a:pt x="6477898" y="6700973"/>
                  </a:lnTo>
                  <a:cubicBezTo>
                    <a:pt x="6534790" y="6659378"/>
                    <a:pt x="6591336" y="6616237"/>
                    <a:pt x="6647884" y="6572752"/>
                  </a:cubicBezTo>
                  <a:cubicBezTo>
                    <a:pt x="6704432" y="6529268"/>
                    <a:pt x="6761151" y="6485095"/>
                    <a:pt x="6817698" y="6440235"/>
                  </a:cubicBezTo>
                  <a:lnTo>
                    <a:pt x="7161451" y="6165232"/>
                  </a:lnTo>
                  <a:close/>
                  <a:moveTo>
                    <a:pt x="1673436" y="0"/>
                  </a:moveTo>
                  <a:lnTo>
                    <a:pt x="2394951" y="0"/>
                  </a:lnTo>
                  <a:lnTo>
                    <a:pt x="2244659" y="100763"/>
                  </a:lnTo>
                  <a:cubicBezTo>
                    <a:pt x="2071051" y="224086"/>
                    <a:pt x="1903860" y="356975"/>
                    <a:pt x="1743903" y="498975"/>
                  </a:cubicBezTo>
                  <a:cubicBezTo>
                    <a:pt x="1533218" y="689638"/>
                    <a:pt x="1339146" y="897902"/>
                    <a:pt x="1163821" y="1121514"/>
                  </a:cubicBezTo>
                  <a:cubicBezTo>
                    <a:pt x="988284" y="1344764"/>
                    <a:pt x="834608" y="1584376"/>
                    <a:pt x="704911" y="1837036"/>
                  </a:cubicBezTo>
                  <a:cubicBezTo>
                    <a:pt x="573950" y="2089059"/>
                    <a:pt x="469577" y="2354041"/>
                    <a:pt x="393472" y="2627669"/>
                  </a:cubicBezTo>
                  <a:cubicBezTo>
                    <a:pt x="318269" y="2902842"/>
                    <a:pt x="280119" y="3186833"/>
                    <a:pt x="280032" y="3472097"/>
                  </a:cubicBezTo>
                  <a:cubicBezTo>
                    <a:pt x="280349" y="3610956"/>
                    <a:pt x="296380" y="3749334"/>
                    <a:pt x="327813" y="3884602"/>
                  </a:cubicBezTo>
                  <a:cubicBezTo>
                    <a:pt x="360878" y="4018046"/>
                    <a:pt x="408244" y="4147540"/>
                    <a:pt x="469096" y="4270809"/>
                  </a:cubicBezTo>
                  <a:cubicBezTo>
                    <a:pt x="499175" y="4332511"/>
                    <a:pt x="532347" y="4393012"/>
                    <a:pt x="567581" y="4452482"/>
                  </a:cubicBezTo>
                  <a:cubicBezTo>
                    <a:pt x="602815" y="4511953"/>
                    <a:pt x="641144" y="4570562"/>
                    <a:pt x="680677" y="4628484"/>
                  </a:cubicBezTo>
                  <a:cubicBezTo>
                    <a:pt x="760771" y="4743985"/>
                    <a:pt x="849802" y="4856048"/>
                    <a:pt x="941928" y="4968628"/>
                  </a:cubicBezTo>
                  <a:cubicBezTo>
                    <a:pt x="1034055" y="5081206"/>
                    <a:pt x="1130994" y="5193958"/>
                    <a:pt x="1224665" y="5311349"/>
                  </a:cubicBezTo>
                  <a:cubicBezTo>
                    <a:pt x="1271987" y="5369787"/>
                    <a:pt x="1318853" y="5429429"/>
                    <a:pt x="1365259" y="5490273"/>
                  </a:cubicBezTo>
                  <a:lnTo>
                    <a:pt x="1432808" y="5577931"/>
                  </a:lnTo>
                  <a:cubicBezTo>
                    <a:pt x="1454979" y="5605947"/>
                    <a:pt x="1476121" y="5634821"/>
                    <a:pt x="1498980" y="5662148"/>
                  </a:cubicBezTo>
                  <a:cubicBezTo>
                    <a:pt x="1676323" y="5880038"/>
                    <a:pt x="1866158" y="6087441"/>
                    <a:pt x="2067548" y="6283312"/>
                  </a:cubicBezTo>
                  <a:cubicBezTo>
                    <a:pt x="2166203" y="6379907"/>
                    <a:pt x="2266974" y="6473064"/>
                    <a:pt x="2369879" y="6562782"/>
                  </a:cubicBezTo>
                  <a:cubicBezTo>
                    <a:pt x="2473005" y="6652331"/>
                    <a:pt x="2577677" y="6738957"/>
                    <a:pt x="2686645" y="6820598"/>
                  </a:cubicBezTo>
                  <a:lnTo>
                    <a:pt x="2738907" y="6857999"/>
                  </a:lnTo>
                  <a:lnTo>
                    <a:pt x="1731787" y="6857999"/>
                  </a:lnTo>
                  <a:lnTo>
                    <a:pt x="1607949" y="6732770"/>
                  </a:lnTo>
                  <a:cubicBezTo>
                    <a:pt x="1501232" y="6617903"/>
                    <a:pt x="1401421" y="6496799"/>
                    <a:pt x="1309057" y="6370109"/>
                  </a:cubicBezTo>
                  <a:cubicBezTo>
                    <a:pt x="1217103" y="6244469"/>
                    <a:pt x="1129618" y="6116590"/>
                    <a:pt x="1048147" y="5986138"/>
                  </a:cubicBezTo>
                  <a:cubicBezTo>
                    <a:pt x="1027179" y="5953825"/>
                    <a:pt x="1007414" y="5920996"/>
                    <a:pt x="987131" y="5888512"/>
                  </a:cubicBezTo>
                  <a:lnTo>
                    <a:pt x="928866" y="5793463"/>
                  </a:lnTo>
                  <a:cubicBezTo>
                    <a:pt x="891568" y="5732276"/>
                    <a:pt x="852725" y="5671260"/>
                    <a:pt x="813708" y="5609556"/>
                  </a:cubicBezTo>
                  <a:lnTo>
                    <a:pt x="574972" y="5231598"/>
                  </a:lnTo>
                  <a:cubicBezTo>
                    <a:pt x="495221" y="5103551"/>
                    <a:pt x="416158" y="4971549"/>
                    <a:pt x="342424" y="4834048"/>
                  </a:cubicBezTo>
                  <a:cubicBezTo>
                    <a:pt x="305641" y="4765298"/>
                    <a:pt x="270236" y="4695343"/>
                    <a:pt x="237579" y="4623500"/>
                  </a:cubicBezTo>
                  <a:cubicBezTo>
                    <a:pt x="204922" y="4551655"/>
                    <a:pt x="175187" y="4478607"/>
                    <a:pt x="148373" y="4404356"/>
                  </a:cubicBezTo>
                  <a:cubicBezTo>
                    <a:pt x="121561" y="4330107"/>
                    <a:pt x="99046" y="4252934"/>
                    <a:pt x="79623" y="4175762"/>
                  </a:cubicBezTo>
                  <a:cubicBezTo>
                    <a:pt x="70514" y="4136916"/>
                    <a:pt x="61577" y="4098245"/>
                    <a:pt x="54185" y="4059229"/>
                  </a:cubicBezTo>
                  <a:lnTo>
                    <a:pt x="43013" y="4000790"/>
                  </a:lnTo>
                  <a:lnTo>
                    <a:pt x="33734" y="3942180"/>
                  </a:lnTo>
                  <a:cubicBezTo>
                    <a:pt x="10461" y="3786581"/>
                    <a:pt x="-801" y="3629416"/>
                    <a:pt x="45" y="3472097"/>
                  </a:cubicBezTo>
                  <a:cubicBezTo>
                    <a:pt x="863" y="3164748"/>
                    <a:pt x="32824" y="2858275"/>
                    <a:pt x="95436" y="2557372"/>
                  </a:cubicBezTo>
                  <a:cubicBezTo>
                    <a:pt x="157549" y="2255281"/>
                    <a:pt x="253728" y="1961216"/>
                    <a:pt x="382126" y="1680799"/>
                  </a:cubicBezTo>
                  <a:cubicBezTo>
                    <a:pt x="639940" y="1120482"/>
                    <a:pt x="1015492" y="619117"/>
                    <a:pt x="1457043" y="192176"/>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77FC097-E4F2-4A45-82E8-3808FA553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0650" y="-5799"/>
              <a:ext cx="7291350" cy="6858000"/>
            </a:xfrm>
            <a:custGeom>
              <a:avLst/>
              <a:gdLst>
                <a:gd name="connsiteX0" fmla="*/ 7291350 w 7291350"/>
                <a:gd name="connsiteY0" fmla="*/ 5718699 h 6858000"/>
                <a:gd name="connsiteX1" fmla="*/ 7291350 w 7291350"/>
                <a:gd name="connsiteY1" fmla="*/ 6806115 h 6858000"/>
                <a:gd name="connsiteX2" fmla="*/ 7224124 w 7291350"/>
                <a:gd name="connsiteY2" fmla="*/ 6858000 h 6858000"/>
                <a:gd name="connsiteX3" fmla="*/ 5607142 w 7291350"/>
                <a:gd name="connsiteY3" fmla="*/ 6858000 h 6858000"/>
                <a:gd name="connsiteX4" fmla="*/ 5736072 w 7291350"/>
                <a:gd name="connsiteY4" fmla="*/ 6801170 h 6858000"/>
                <a:gd name="connsiteX5" fmla="*/ 6949826 w 7291350"/>
                <a:gd name="connsiteY5" fmla="*/ 5983707 h 6858000"/>
                <a:gd name="connsiteX6" fmla="*/ 7220703 w 7291350"/>
                <a:gd name="connsiteY6" fmla="*/ 5773675 h 6858000"/>
                <a:gd name="connsiteX7" fmla="*/ 7218419 w 7291350"/>
                <a:gd name="connsiteY7" fmla="*/ 0 h 6858000"/>
                <a:gd name="connsiteX8" fmla="*/ 7291350 w 7291350"/>
                <a:gd name="connsiteY8" fmla="*/ 0 h 6858000"/>
                <a:gd name="connsiteX9" fmla="*/ 7291350 w 7291350"/>
                <a:gd name="connsiteY9" fmla="*/ 50138 h 6858000"/>
                <a:gd name="connsiteX10" fmla="*/ 1797607 w 7291350"/>
                <a:gd name="connsiteY10" fmla="*/ 0 h 6858000"/>
                <a:gd name="connsiteX11" fmla="*/ 3385676 w 7291350"/>
                <a:gd name="connsiteY11" fmla="*/ 0 h 6858000"/>
                <a:gd name="connsiteX12" fmla="*/ 3360567 w 7291350"/>
                <a:gd name="connsiteY12" fmla="*/ 11552 h 6858000"/>
                <a:gd name="connsiteX13" fmla="*/ 2267395 w 7291350"/>
                <a:gd name="connsiteY13" fmla="*/ 725831 h 6858000"/>
                <a:gd name="connsiteX14" fmla="*/ 1234074 w 7291350"/>
                <a:gd name="connsiteY14" fmla="*/ 2007171 h 6858000"/>
                <a:gd name="connsiteX15" fmla="*/ 859383 w 7291350"/>
                <a:gd name="connsiteY15" fmla="*/ 3498372 h 6858000"/>
                <a:gd name="connsiteX16" fmla="*/ 1479513 w 7291350"/>
                <a:gd name="connsiteY16" fmla="*/ 4883182 h 6858000"/>
                <a:gd name="connsiteX17" fmla="*/ 1791985 w 7291350"/>
                <a:gd name="connsiteY17" fmla="*/ 5322671 h 6858000"/>
                <a:gd name="connsiteX18" fmla="*/ 3397295 w 7291350"/>
                <a:gd name="connsiteY18" fmla="*/ 6784567 h 6858000"/>
                <a:gd name="connsiteX19" fmla="*/ 3590446 w 7291350"/>
                <a:gd name="connsiteY19" fmla="*/ 6858000 h 6858000"/>
                <a:gd name="connsiteX20" fmla="*/ 1970757 w 7291350"/>
                <a:gd name="connsiteY20" fmla="*/ 6858000 h 6858000"/>
                <a:gd name="connsiteX21" fmla="*/ 1735872 w 7291350"/>
                <a:gd name="connsiteY21" fmla="*/ 6627685 h 6858000"/>
                <a:gd name="connsiteX22" fmla="*/ 1080932 w 7291350"/>
                <a:gd name="connsiteY22" fmla="*/ 5805127 h 6858000"/>
                <a:gd name="connsiteX23" fmla="*/ 0 w 7291350"/>
                <a:gd name="connsiteY23" fmla="*/ 3498372 h 6858000"/>
                <a:gd name="connsiteX24" fmla="*/ 1708174 w 7291350"/>
                <a:gd name="connsiteY24"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91350" h="6858000">
                  <a:moveTo>
                    <a:pt x="7291350" y="5718699"/>
                  </a:moveTo>
                  <a:lnTo>
                    <a:pt x="7291350" y="6806115"/>
                  </a:lnTo>
                  <a:lnTo>
                    <a:pt x="7224124" y="6858000"/>
                  </a:lnTo>
                  <a:lnTo>
                    <a:pt x="5607142" y="6858000"/>
                  </a:lnTo>
                  <a:lnTo>
                    <a:pt x="5736072" y="6801170"/>
                  </a:lnTo>
                  <a:cubicBezTo>
                    <a:pt x="6122313" y="6616106"/>
                    <a:pt x="6503069" y="6332805"/>
                    <a:pt x="6949826" y="5983707"/>
                  </a:cubicBezTo>
                  <a:cubicBezTo>
                    <a:pt x="7041094" y="5912378"/>
                    <a:pt x="7132358" y="5842426"/>
                    <a:pt x="7220703" y="5773675"/>
                  </a:cubicBezTo>
                  <a:close/>
                  <a:moveTo>
                    <a:pt x="7218419" y="0"/>
                  </a:moveTo>
                  <a:lnTo>
                    <a:pt x="7291350" y="0"/>
                  </a:lnTo>
                  <a:lnTo>
                    <a:pt x="7291350" y="50138"/>
                  </a:lnTo>
                  <a:close/>
                  <a:moveTo>
                    <a:pt x="1797607" y="0"/>
                  </a:moveTo>
                  <a:lnTo>
                    <a:pt x="3385676" y="0"/>
                  </a:lnTo>
                  <a:lnTo>
                    <a:pt x="3360567" y="11552"/>
                  </a:lnTo>
                  <a:cubicBezTo>
                    <a:pt x="2968013" y="202286"/>
                    <a:pt x="2600620" y="442170"/>
                    <a:pt x="2267395" y="725831"/>
                  </a:cubicBezTo>
                  <a:cubicBezTo>
                    <a:pt x="1824986" y="1104820"/>
                    <a:pt x="1477279" y="1536057"/>
                    <a:pt x="1234074" y="2007171"/>
                  </a:cubicBezTo>
                  <a:cubicBezTo>
                    <a:pt x="985368" y="2488770"/>
                    <a:pt x="859383" y="2990476"/>
                    <a:pt x="859383" y="3498372"/>
                  </a:cubicBezTo>
                  <a:cubicBezTo>
                    <a:pt x="859383" y="4010222"/>
                    <a:pt x="1060651" y="4308942"/>
                    <a:pt x="1479513" y="4883182"/>
                  </a:cubicBezTo>
                  <a:cubicBezTo>
                    <a:pt x="1580577" y="5021714"/>
                    <a:pt x="1685078" y="5164888"/>
                    <a:pt x="1791985" y="5322671"/>
                  </a:cubicBezTo>
                  <a:cubicBezTo>
                    <a:pt x="2283419" y="6046950"/>
                    <a:pt x="2796809" y="6521439"/>
                    <a:pt x="3397295" y="6784567"/>
                  </a:cubicBezTo>
                  <a:lnTo>
                    <a:pt x="3590446" y="6858000"/>
                  </a:lnTo>
                  <a:lnTo>
                    <a:pt x="1970757" y="6858000"/>
                  </a:lnTo>
                  <a:lnTo>
                    <a:pt x="1735872" y="6627685"/>
                  </a:lnTo>
                  <a:cubicBezTo>
                    <a:pt x="1502484" y="6382823"/>
                    <a:pt x="1285774" y="6107254"/>
                    <a:pt x="1080932" y="5805127"/>
                  </a:cubicBezTo>
                  <a:cubicBezTo>
                    <a:pt x="556365" y="5032027"/>
                    <a:pt x="0" y="4501616"/>
                    <a:pt x="0" y="3498372"/>
                  </a:cubicBezTo>
                  <a:cubicBezTo>
                    <a:pt x="0" y="2160829"/>
                    <a:pt x="685186" y="949872"/>
                    <a:pt x="1708174" y="7330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0DF88B0-FA8A-47F5-8EAC-1880B1A51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2894" y="-5799"/>
              <a:ext cx="7269107" cy="6858000"/>
            </a:xfrm>
            <a:custGeom>
              <a:avLst/>
              <a:gdLst>
                <a:gd name="connsiteX0" fmla="*/ 7269107 w 7269107"/>
                <a:gd name="connsiteY0" fmla="*/ 5518449 h 6858000"/>
                <a:gd name="connsiteX1" fmla="*/ 7269107 w 7269107"/>
                <a:gd name="connsiteY1" fmla="*/ 6823281 h 6858000"/>
                <a:gd name="connsiteX2" fmla="*/ 7224122 w 7269107"/>
                <a:gd name="connsiteY2" fmla="*/ 6858000 h 6858000"/>
                <a:gd name="connsiteX3" fmla="*/ 4927054 w 7269107"/>
                <a:gd name="connsiteY3" fmla="*/ 6858000 h 6858000"/>
                <a:gd name="connsiteX4" fmla="*/ 4982167 w 7269107"/>
                <a:gd name="connsiteY4" fmla="*/ 6852876 h 6858000"/>
                <a:gd name="connsiteX5" fmla="*/ 5743768 w 7269107"/>
                <a:gd name="connsiteY5" fmla="*/ 6606245 h 6858000"/>
                <a:gd name="connsiteX6" fmla="*/ 6843778 w 7269107"/>
                <a:gd name="connsiteY6" fmla="*/ 5848440 h 6858000"/>
                <a:gd name="connsiteX7" fmla="*/ 7115515 w 7269107"/>
                <a:gd name="connsiteY7" fmla="*/ 5637891 h 6858000"/>
                <a:gd name="connsiteX8" fmla="*/ 6870111 w 7269107"/>
                <a:gd name="connsiteY8" fmla="*/ 0 h 6858000"/>
                <a:gd name="connsiteX9" fmla="*/ 7269107 w 7269107"/>
                <a:gd name="connsiteY9" fmla="*/ 0 h 6858000"/>
                <a:gd name="connsiteX10" fmla="*/ 7269107 w 7269107"/>
                <a:gd name="connsiteY10" fmla="*/ 243137 h 6858000"/>
                <a:gd name="connsiteX11" fmla="*/ 7089989 w 7269107"/>
                <a:gd name="connsiteY11" fmla="*/ 119955 h 6858000"/>
                <a:gd name="connsiteX12" fmla="*/ 6952948 w 7269107"/>
                <a:gd name="connsiteY12" fmla="*/ 41521 h 6858000"/>
                <a:gd name="connsiteX13" fmla="*/ 1797606 w 7269107"/>
                <a:gd name="connsiteY13" fmla="*/ 0 h 6858000"/>
                <a:gd name="connsiteX14" fmla="*/ 3815328 w 7269107"/>
                <a:gd name="connsiteY14" fmla="*/ 0 h 6858000"/>
                <a:gd name="connsiteX15" fmla="*/ 3627371 w 7269107"/>
                <a:gd name="connsiteY15" fmla="*/ 77142 h 6858000"/>
                <a:gd name="connsiteX16" fmla="*/ 2379115 w 7269107"/>
                <a:gd name="connsiteY16" fmla="*/ 856285 h 6858000"/>
                <a:gd name="connsiteX17" fmla="*/ 1386699 w 7269107"/>
                <a:gd name="connsiteY17" fmla="*/ 2086062 h 6858000"/>
                <a:gd name="connsiteX18" fmla="*/ 1031258 w 7269107"/>
                <a:gd name="connsiteY18" fmla="*/ 3498372 h 6858000"/>
                <a:gd name="connsiteX19" fmla="*/ 1618904 w 7269107"/>
                <a:gd name="connsiteY19" fmla="*/ 4781604 h 6858000"/>
                <a:gd name="connsiteX20" fmla="*/ 1934812 w 7269107"/>
                <a:gd name="connsiteY20" fmla="*/ 5225904 h 6858000"/>
                <a:gd name="connsiteX21" fmla="*/ 3140010 w 7269107"/>
                <a:gd name="connsiteY21" fmla="*/ 6456196 h 6858000"/>
                <a:gd name="connsiteX22" fmla="*/ 4281662 w 7269107"/>
                <a:gd name="connsiteY22" fmla="*/ 6843305 h 6858000"/>
                <a:gd name="connsiteX23" fmla="*/ 4449058 w 7269107"/>
                <a:gd name="connsiteY23" fmla="*/ 6858000 h 6858000"/>
                <a:gd name="connsiteX24" fmla="*/ 1970756 w 7269107"/>
                <a:gd name="connsiteY24" fmla="*/ 6858000 h 6858000"/>
                <a:gd name="connsiteX25" fmla="*/ 1735871 w 7269107"/>
                <a:gd name="connsiteY25" fmla="*/ 6627685 h 6858000"/>
                <a:gd name="connsiteX26" fmla="*/ 1080930 w 7269107"/>
                <a:gd name="connsiteY26" fmla="*/ 5805127 h 6858000"/>
                <a:gd name="connsiteX27" fmla="*/ 0 w 7269107"/>
                <a:gd name="connsiteY27" fmla="*/ 3498372 h 6858000"/>
                <a:gd name="connsiteX28" fmla="*/ 1708172 w 7269107"/>
                <a:gd name="connsiteY28"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69107" h="6858000">
                  <a:moveTo>
                    <a:pt x="7269107" y="5518449"/>
                  </a:moveTo>
                  <a:lnTo>
                    <a:pt x="7269107" y="6823281"/>
                  </a:lnTo>
                  <a:lnTo>
                    <a:pt x="7224122" y="6858000"/>
                  </a:lnTo>
                  <a:lnTo>
                    <a:pt x="4927054" y="6858000"/>
                  </a:lnTo>
                  <a:lnTo>
                    <a:pt x="4982167" y="6852876"/>
                  </a:lnTo>
                  <a:cubicBezTo>
                    <a:pt x="5236517" y="6821036"/>
                    <a:pt x="5483373" y="6740566"/>
                    <a:pt x="5743768" y="6606245"/>
                  </a:cubicBezTo>
                  <a:cubicBezTo>
                    <a:pt x="6099551" y="6422337"/>
                    <a:pt x="6452586" y="6154209"/>
                    <a:pt x="6843778" y="5848440"/>
                  </a:cubicBezTo>
                  <a:cubicBezTo>
                    <a:pt x="6935559" y="5776768"/>
                    <a:pt x="7026997" y="5706642"/>
                    <a:pt x="7115515" y="5637891"/>
                  </a:cubicBezTo>
                  <a:close/>
                  <a:moveTo>
                    <a:pt x="6870111" y="0"/>
                  </a:moveTo>
                  <a:lnTo>
                    <a:pt x="7269107" y="0"/>
                  </a:lnTo>
                  <a:lnTo>
                    <a:pt x="7269107" y="243137"/>
                  </a:lnTo>
                  <a:lnTo>
                    <a:pt x="7089989" y="119955"/>
                  </a:lnTo>
                  <a:cubicBezTo>
                    <a:pt x="7045081" y="92581"/>
                    <a:pt x="6999384" y="66425"/>
                    <a:pt x="6952948" y="41521"/>
                  </a:cubicBezTo>
                  <a:close/>
                  <a:moveTo>
                    <a:pt x="1797606" y="0"/>
                  </a:moveTo>
                  <a:lnTo>
                    <a:pt x="3815328" y="0"/>
                  </a:lnTo>
                  <a:lnTo>
                    <a:pt x="3627371" y="77142"/>
                  </a:lnTo>
                  <a:cubicBezTo>
                    <a:pt x="3175548" y="273822"/>
                    <a:pt x="2754868" y="536281"/>
                    <a:pt x="2379115" y="856285"/>
                  </a:cubicBezTo>
                  <a:cubicBezTo>
                    <a:pt x="1959736" y="1215679"/>
                    <a:pt x="1616497" y="1640901"/>
                    <a:pt x="1386699" y="2086062"/>
                  </a:cubicBezTo>
                  <a:cubicBezTo>
                    <a:pt x="1151572" y="2543083"/>
                    <a:pt x="1031258" y="3018150"/>
                    <a:pt x="1031258" y="3498372"/>
                  </a:cubicBezTo>
                  <a:cubicBezTo>
                    <a:pt x="1031258" y="3957455"/>
                    <a:pt x="1211213" y="4223692"/>
                    <a:pt x="1618904" y="4781604"/>
                  </a:cubicBezTo>
                  <a:cubicBezTo>
                    <a:pt x="1720826" y="4921339"/>
                    <a:pt x="1826186" y="5065887"/>
                    <a:pt x="1934812" y="5225904"/>
                  </a:cubicBezTo>
                  <a:cubicBezTo>
                    <a:pt x="2318957" y="5792064"/>
                    <a:pt x="2713069" y="6194600"/>
                    <a:pt x="3140010" y="6456196"/>
                  </a:cubicBezTo>
                  <a:cubicBezTo>
                    <a:pt x="3479423" y="6664512"/>
                    <a:pt x="3855769" y="6792387"/>
                    <a:pt x="4281662" y="6843305"/>
                  </a:cubicBezTo>
                  <a:lnTo>
                    <a:pt x="4449058" y="6858000"/>
                  </a:lnTo>
                  <a:lnTo>
                    <a:pt x="1970756" y="6858000"/>
                  </a:lnTo>
                  <a:lnTo>
                    <a:pt x="1735871" y="6627685"/>
                  </a:lnTo>
                  <a:cubicBezTo>
                    <a:pt x="1502482" y="6382823"/>
                    <a:pt x="1285773" y="6107254"/>
                    <a:pt x="1080930" y="5805127"/>
                  </a:cubicBezTo>
                  <a:cubicBezTo>
                    <a:pt x="556364" y="5032027"/>
                    <a:pt x="0" y="4501616"/>
                    <a:pt x="0" y="3498372"/>
                  </a:cubicBezTo>
                  <a:cubicBezTo>
                    <a:pt x="0" y="2160829"/>
                    <a:pt x="685185" y="949872"/>
                    <a:pt x="1708172" y="73302"/>
                  </a:cubicBezTo>
                  <a:close/>
                </a:path>
              </a:pathLst>
            </a:custGeom>
            <a:gradFill>
              <a:gsLst>
                <a:gs pos="2000">
                  <a:schemeClr val="bg1">
                    <a:alpha val="10000"/>
                  </a:schemeClr>
                </a:gs>
                <a:gs pos="5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Inhaltsplatzhalter 2">
            <a:extLst>
              <a:ext uri="{FF2B5EF4-FFF2-40B4-BE49-F238E27FC236}">
                <a16:creationId xmlns:a16="http://schemas.microsoft.com/office/drawing/2014/main" id="{9D7FC591-2EC7-41EF-8E02-5CB6F0B89B52}"/>
              </a:ext>
            </a:extLst>
          </p:cNvPr>
          <p:cNvSpPr>
            <a:spLocks noGrp="1"/>
          </p:cNvSpPr>
          <p:nvPr>
            <p:ph idx="1"/>
          </p:nvPr>
        </p:nvSpPr>
        <p:spPr>
          <a:xfrm>
            <a:off x="6632812" y="1032987"/>
            <a:ext cx="4919108" cy="4792027"/>
          </a:xfrm>
        </p:spPr>
        <p:txBody>
          <a:bodyPr anchor="ctr">
            <a:normAutofit/>
          </a:bodyPr>
          <a:lstStyle/>
          <a:p>
            <a:r>
              <a:rPr lang="de-DE" sz="1600">
                <a:solidFill>
                  <a:schemeClr val="tx2"/>
                </a:solidFill>
              </a:rPr>
              <a:t>Stil wirkt durch sein übersichtliches und minimalistisches aussehen nicht überladen und ist für Nutzer leicht zu deuten</a:t>
            </a:r>
          </a:p>
          <a:p>
            <a:r>
              <a:rPr lang="de-DE" sz="1600">
                <a:solidFill>
                  <a:schemeClr val="tx2"/>
                </a:solidFill>
              </a:rPr>
              <a:t>Nutzer fällt es leichter, sich auf wesentliche Inhalte zu kontenzieren</a:t>
            </a:r>
          </a:p>
          <a:p>
            <a:r>
              <a:rPr lang="de-DE" sz="1600">
                <a:solidFill>
                  <a:schemeClr val="tx2"/>
                </a:solidFill>
              </a:rPr>
              <a:t>Klarer, modernen Designstil, der positiv auf Betrachter wirkt und beliebt im Onlinebereich ist</a:t>
            </a:r>
          </a:p>
          <a:p>
            <a:r>
              <a:rPr lang="de-DE" sz="1600">
                <a:solidFill>
                  <a:schemeClr val="tx2"/>
                </a:solidFill>
              </a:rPr>
              <a:t>Kleine Dateigrößen der Grafiken =&gt; kürzere Ladezeigen</a:t>
            </a:r>
          </a:p>
          <a:p>
            <a:r>
              <a:rPr lang="de-DE" sz="1600">
                <a:solidFill>
                  <a:schemeClr val="tx2"/>
                </a:solidFill>
              </a:rPr>
              <a:t>Nachteil:</a:t>
            </a:r>
          </a:p>
          <a:p>
            <a:pPr lvl="1"/>
            <a:r>
              <a:rPr lang="de-DE" sz="1600">
                <a:solidFill>
                  <a:schemeClr val="tx2"/>
                </a:solidFill>
              </a:rPr>
              <a:t>Ohne Details und Besonderheiten können Einzigartigkeit und der Abwechslungsreichtum in den Illustrationen und Grafiken verloren gehen</a:t>
            </a:r>
          </a:p>
          <a:p>
            <a:pPr lvl="1"/>
            <a:r>
              <a:rPr lang="de-DE" sz="1600">
                <a:solidFill>
                  <a:schemeClr val="tx2"/>
                </a:solidFill>
              </a:rPr>
              <a:t>Reduzierte Grafiken haben nur geringen individuellen Wiedererkennungswert und ähneln sich häufig</a:t>
            </a:r>
          </a:p>
          <a:p>
            <a:pPr lvl="1"/>
            <a:r>
              <a:rPr lang="de-DE" sz="1600">
                <a:solidFill>
                  <a:schemeClr val="tx2"/>
                </a:solidFill>
              </a:rPr>
              <a:t>Viele Designs für Nutzer rein optisch schwer voneinander zu unterscheiden</a:t>
            </a:r>
            <a:endParaRPr lang="de-AT" sz="1600">
              <a:solidFill>
                <a:schemeClr val="tx2"/>
              </a:solidFill>
            </a:endParaRPr>
          </a:p>
        </p:txBody>
      </p:sp>
      <p:pic>
        <p:nvPicPr>
          <p:cNvPr id="5" name="Grafik 4" descr="Ein Bild, das Text enthält.&#10;&#10;Automatisch generierte Beschreibung">
            <a:extLst>
              <a:ext uri="{FF2B5EF4-FFF2-40B4-BE49-F238E27FC236}">
                <a16:creationId xmlns:a16="http://schemas.microsoft.com/office/drawing/2014/main" id="{159FFA1C-43C6-4ED9-9056-381CF90F33EB}"/>
              </a:ext>
            </a:extLst>
          </p:cNvPr>
          <p:cNvPicPr>
            <a:picLocks noChangeAspect="1"/>
          </p:cNvPicPr>
          <p:nvPr/>
        </p:nvPicPr>
        <p:blipFill rotWithShape="1">
          <a:blip r:embed="rId2">
            <a:extLst>
              <a:ext uri="{28A0092B-C50C-407E-A947-70E740481C1C}">
                <a14:useLocalDpi xmlns:a14="http://schemas.microsoft.com/office/drawing/2010/main" val="0"/>
              </a:ext>
            </a:extLst>
          </a:blip>
          <a:srcRect l="16571" t="8010" r="16381"/>
          <a:stretch/>
        </p:blipFill>
        <p:spPr>
          <a:xfrm rot="5400000">
            <a:off x="714350" y="2973069"/>
            <a:ext cx="3465652" cy="3566160"/>
          </a:xfrm>
          <a:prstGeom prst="rect">
            <a:avLst/>
          </a:prstGeom>
        </p:spPr>
      </p:pic>
    </p:spTree>
    <p:extLst>
      <p:ext uri="{BB962C8B-B14F-4D97-AF65-F5344CB8AC3E}">
        <p14:creationId xmlns:p14="http://schemas.microsoft.com/office/powerpoint/2010/main" val="148022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648AEC-F3FB-416F-8B62-C81156B93FA5}"/>
              </a:ext>
            </a:extLst>
          </p:cNvPr>
          <p:cNvSpPr>
            <a:spLocks noGrp="1"/>
          </p:cNvSpPr>
          <p:nvPr>
            <p:ph type="title"/>
          </p:nvPr>
        </p:nvSpPr>
        <p:spPr/>
        <p:txBody>
          <a:bodyPr/>
          <a:lstStyle/>
          <a:p>
            <a:r>
              <a:rPr lang="de-DE" dirty="0"/>
              <a:t>Formen und Aufbau</a:t>
            </a:r>
            <a:endParaRPr lang="de-AT" dirty="0"/>
          </a:p>
        </p:txBody>
      </p:sp>
      <p:sp>
        <p:nvSpPr>
          <p:cNvPr id="3" name="Inhaltsplatzhalter 2">
            <a:extLst>
              <a:ext uri="{FF2B5EF4-FFF2-40B4-BE49-F238E27FC236}">
                <a16:creationId xmlns:a16="http://schemas.microsoft.com/office/drawing/2014/main" id="{F87ADBA2-2DBB-4B32-B432-091B8C1C5214}"/>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1834610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54AFA8-1B16-444B-BEF5-F58977F958C3}"/>
              </a:ext>
            </a:extLst>
          </p:cNvPr>
          <p:cNvSpPr>
            <a:spLocks noGrp="1"/>
          </p:cNvSpPr>
          <p:nvPr>
            <p:ph type="title"/>
          </p:nvPr>
        </p:nvSpPr>
        <p:spPr/>
        <p:txBody>
          <a:bodyPr/>
          <a:lstStyle/>
          <a:p>
            <a:r>
              <a:rPr lang="de-DE" dirty="0"/>
              <a:t>Schriften</a:t>
            </a:r>
            <a:endParaRPr lang="de-AT" dirty="0"/>
          </a:p>
        </p:txBody>
      </p:sp>
      <p:sp>
        <p:nvSpPr>
          <p:cNvPr id="3" name="Inhaltsplatzhalter 2">
            <a:extLst>
              <a:ext uri="{FF2B5EF4-FFF2-40B4-BE49-F238E27FC236}">
                <a16:creationId xmlns:a16="http://schemas.microsoft.com/office/drawing/2014/main" id="{38EFFE91-D0A6-4366-9F15-CDA02ED6B185}"/>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273279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F9A039-CD79-4DCE-B8CF-2C2E9DC3E6C1}"/>
              </a:ext>
            </a:extLst>
          </p:cNvPr>
          <p:cNvSpPr>
            <a:spLocks noGrp="1"/>
          </p:cNvSpPr>
          <p:nvPr>
            <p:ph type="title"/>
          </p:nvPr>
        </p:nvSpPr>
        <p:spPr/>
        <p:txBody>
          <a:bodyPr/>
          <a:lstStyle/>
          <a:p>
            <a:r>
              <a:rPr lang="de-DE" dirty="0"/>
              <a:t>Farben</a:t>
            </a:r>
            <a:endParaRPr lang="de-AT" dirty="0"/>
          </a:p>
        </p:txBody>
      </p:sp>
      <p:sp>
        <p:nvSpPr>
          <p:cNvPr id="3" name="Inhaltsplatzhalter 2">
            <a:extLst>
              <a:ext uri="{FF2B5EF4-FFF2-40B4-BE49-F238E27FC236}">
                <a16:creationId xmlns:a16="http://schemas.microsoft.com/office/drawing/2014/main" id="{096C04D3-EA50-4E51-8BE9-15E2217724AC}"/>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33523040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3F261D-9E44-459A-98B7-12439DC264F1}"/>
              </a:ext>
            </a:extLst>
          </p:cNvPr>
          <p:cNvSpPr>
            <a:spLocks noGrp="1"/>
          </p:cNvSpPr>
          <p:nvPr>
            <p:ph type="title"/>
          </p:nvPr>
        </p:nvSpPr>
        <p:spPr/>
        <p:txBody>
          <a:bodyPr/>
          <a:lstStyle/>
          <a:p>
            <a:r>
              <a:rPr lang="de-DE" dirty="0"/>
              <a:t>Fotos</a:t>
            </a:r>
            <a:endParaRPr lang="de-AT" dirty="0"/>
          </a:p>
        </p:txBody>
      </p:sp>
      <p:sp>
        <p:nvSpPr>
          <p:cNvPr id="3" name="Inhaltsplatzhalter 2">
            <a:extLst>
              <a:ext uri="{FF2B5EF4-FFF2-40B4-BE49-F238E27FC236}">
                <a16:creationId xmlns:a16="http://schemas.microsoft.com/office/drawing/2014/main" id="{2EFD015E-9962-4066-B96B-ADA388A63CC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723302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3D444C-E36A-4CD2-A3AD-BBE1AA5A0AAE}"/>
              </a:ext>
            </a:extLst>
          </p:cNvPr>
          <p:cNvSpPr>
            <a:spLocks noGrp="1"/>
          </p:cNvSpPr>
          <p:nvPr>
            <p:ph type="title"/>
          </p:nvPr>
        </p:nvSpPr>
        <p:spPr/>
        <p:txBody>
          <a:bodyPr/>
          <a:lstStyle/>
          <a:p>
            <a:r>
              <a:rPr lang="de-DE" dirty="0"/>
              <a:t>Weiterentwicklungen und Sonderformen</a:t>
            </a:r>
            <a:endParaRPr lang="de-AT" dirty="0"/>
          </a:p>
        </p:txBody>
      </p:sp>
      <p:sp>
        <p:nvSpPr>
          <p:cNvPr id="3" name="Inhaltsplatzhalter 2">
            <a:extLst>
              <a:ext uri="{FF2B5EF4-FFF2-40B4-BE49-F238E27FC236}">
                <a16:creationId xmlns:a16="http://schemas.microsoft.com/office/drawing/2014/main" id="{E227FBCD-369E-4B67-AAE8-7C15E6C57FA4}"/>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12937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3" name="Freeform: Shape 12">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6" name="Freeform: Shape 15">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el 1">
            <a:extLst>
              <a:ext uri="{FF2B5EF4-FFF2-40B4-BE49-F238E27FC236}">
                <a16:creationId xmlns:a16="http://schemas.microsoft.com/office/drawing/2014/main" id="{60EEDB4D-A72A-4445-8D48-D5F884D184EA}"/>
              </a:ext>
            </a:extLst>
          </p:cNvPr>
          <p:cNvSpPr>
            <a:spLocks noGrp="1"/>
          </p:cNvSpPr>
          <p:nvPr>
            <p:ph type="ctrTitle"/>
          </p:nvPr>
        </p:nvSpPr>
        <p:spPr>
          <a:xfrm>
            <a:off x="3502731" y="1542402"/>
            <a:ext cx="5186842" cy="2387918"/>
          </a:xfrm>
        </p:spPr>
        <p:txBody>
          <a:bodyPr anchor="b">
            <a:normAutofit/>
          </a:bodyPr>
          <a:lstStyle/>
          <a:p>
            <a:r>
              <a:rPr lang="de-DE" sz="5200">
                <a:solidFill>
                  <a:schemeClr val="tx2"/>
                </a:solidFill>
              </a:rPr>
              <a:t>Modernes Design</a:t>
            </a:r>
          </a:p>
        </p:txBody>
      </p:sp>
      <p:sp>
        <p:nvSpPr>
          <p:cNvPr id="4" name="Untertitel 3">
            <a:extLst>
              <a:ext uri="{FF2B5EF4-FFF2-40B4-BE49-F238E27FC236}">
                <a16:creationId xmlns:a16="http://schemas.microsoft.com/office/drawing/2014/main" id="{A8AD42F7-3D2A-4013-8B54-BA0F16B893BE}"/>
              </a:ext>
            </a:extLst>
          </p:cNvPr>
          <p:cNvSpPr>
            <a:spLocks noGrp="1"/>
          </p:cNvSpPr>
          <p:nvPr>
            <p:ph type="subTitle" idx="1"/>
          </p:nvPr>
        </p:nvSpPr>
        <p:spPr>
          <a:xfrm>
            <a:off x="3502135" y="4001587"/>
            <a:ext cx="5188034" cy="682079"/>
          </a:xfrm>
        </p:spPr>
        <p:txBody>
          <a:bodyPr>
            <a:normAutofit/>
          </a:bodyPr>
          <a:lstStyle/>
          <a:p>
            <a:endParaRPr lang="de-AT">
              <a:solidFill>
                <a:schemeClr val="tx2"/>
              </a:solidFill>
            </a:endParaRPr>
          </a:p>
        </p:txBody>
      </p:sp>
      <p:grpSp>
        <p:nvGrpSpPr>
          <p:cNvPr id="24" name="Group 23">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5" name="Freeform: Shape 24">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8" name="Freeform: Shape 27">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1" name="Freeform: Shape 30">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4" name="Freeform: Shape 33">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2219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192769-62AA-439B-9877-F2978B606D14}"/>
              </a:ext>
            </a:extLst>
          </p:cNvPr>
          <p:cNvSpPr>
            <a:spLocks noGrp="1"/>
          </p:cNvSpPr>
          <p:nvPr>
            <p:ph type="title"/>
          </p:nvPr>
        </p:nvSpPr>
        <p:spPr/>
        <p:txBody>
          <a:bodyPr/>
          <a:lstStyle/>
          <a:p>
            <a:r>
              <a:rPr lang="de-DE" dirty="0"/>
              <a:t>Was macht Flat Design aus</a:t>
            </a:r>
            <a:endParaRPr lang="de-AT" dirty="0"/>
          </a:p>
        </p:txBody>
      </p:sp>
      <p:sp>
        <p:nvSpPr>
          <p:cNvPr id="3" name="Inhaltsplatzhalter 2">
            <a:extLst>
              <a:ext uri="{FF2B5EF4-FFF2-40B4-BE49-F238E27FC236}">
                <a16:creationId xmlns:a16="http://schemas.microsoft.com/office/drawing/2014/main" id="{C747D243-7DBE-4D97-AF96-B52C878AD090}"/>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448860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0B5A0E-9743-4178-9BFA-5202988D9D75}"/>
              </a:ext>
            </a:extLst>
          </p:cNvPr>
          <p:cNvSpPr>
            <a:spLocks noGrp="1"/>
          </p:cNvSpPr>
          <p:nvPr>
            <p:ph type="title"/>
          </p:nvPr>
        </p:nvSpPr>
        <p:spPr/>
        <p:txBody>
          <a:bodyPr/>
          <a:lstStyle/>
          <a:p>
            <a:r>
              <a:rPr lang="de-DE" dirty="0"/>
              <a:t>Anwendungsbeispiele / Vor- &amp; Nachteile</a:t>
            </a:r>
            <a:endParaRPr lang="de-AT" dirty="0"/>
          </a:p>
        </p:txBody>
      </p:sp>
      <p:sp>
        <p:nvSpPr>
          <p:cNvPr id="3" name="Inhaltsplatzhalter 2">
            <a:extLst>
              <a:ext uri="{FF2B5EF4-FFF2-40B4-BE49-F238E27FC236}">
                <a16:creationId xmlns:a16="http://schemas.microsoft.com/office/drawing/2014/main" id="{9D7FC591-2EC7-41EF-8E02-5CB6F0B89B5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7122018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C6AC60-7B69-446A-A138-48A16458AE8A}"/>
              </a:ext>
            </a:extLst>
          </p:cNvPr>
          <p:cNvSpPr>
            <a:spLocks noGrp="1"/>
          </p:cNvSpPr>
          <p:nvPr>
            <p:ph type="title"/>
          </p:nvPr>
        </p:nvSpPr>
        <p:spPr/>
        <p:txBody>
          <a:bodyPr/>
          <a:lstStyle/>
          <a:p>
            <a:r>
              <a:rPr lang="de-DE" dirty="0"/>
              <a:t>Geschichte</a:t>
            </a:r>
            <a:endParaRPr lang="de-AT" dirty="0"/>
          </a:p>
        </p:txBody>
      </p:sp>
      <p:sp>
        <p:nvSpPr>
          <p:cNvPr id="3" name="Inhaltsplatzhalter 2">
            <a:extLst>
              <a:ext uri="{FF2B5EF4-FFF2-40B4-BE49-F238E27FC236}">
                <a16:creationId xmlns:a16="http://schemas.microsoft.com/office/drawing/2014/main" id="{E6A41CA4-7A9C-4489-99B7-A5EBC2C0FF4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130024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648AEC-F3FB-416F-8B62-C81156B93FA5}"/>
              </a:ext>
            </a:extLst>
          </p:cNvPr>
          <p:cNvSpPr>
            <a:spLocks noGrp="1"/>
          </p:cNvSpPr>
          <p:nvPr>
            <p:ph type="title"/>
          </p:nvPr>
        </p:nvSpPr>
        <p:spPr/>
        <p:txBody>
          <a:bodyPr/>
          <a:lstStyle/>
          <a:p>
            <a:r>
              <a:rPr lang="de-DE" dirty="0"/>
              <a:t>Formen und Aufbau</a:t>
            </a:r>
            <a:endParaRPr lang="de-AT" dirty="0"/>
          </a:p>
        </p:txBody>
      </p:sp>
      <p:sp>
        <p:nvSpPr>
          <p:cNvPr id="3" name="Inhaltsplatzhalter 2">
            <a:extLst>
              <a:ext uri="{FF2B5EF4-FFF2-40B4-BE49-F238E27FC236}">
                <a16:creationId xmlns:a16="http://schemas.microsoft.com/office/drawing/2014/main" id="{F87ADBA2-2DBB-4B32-B432-091B8C1C5214}"/>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4124148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BC6AC60-7B69-446A-A138-48A16458AE8A}"/>
              </a:ext>
            </a:extLst>
          </p:cNvPr>
          <p:cNvSpPr>
            <a:spLocks noGrp="1"/>
          </p:cNvSpPr>
          <p:nvPr>
            <p:ph type="title"/>
          </p:nvPr>
        </p:nvSpPr>
        <p:spPr>
          <a:xfrm>
            <a:off x="3027924" y="991261"/>
            <a:ext cx="5754696" cy="1837349"/>
          </a:xfrm>
        </p:spPr>
        <p:txBody>
          <a:bodyPr>
            <a:normAutofit/>
          </a:bodyPr>
          <a:lstStyle/>
          <a:p>
            <a:pPr algn="ctr"/>
            <a:r>
              <a:rPr lang="de-DE" sz="3600" dirty="0">
                <a:solidFill>
                  <a:schemeClr val="tx2"/>
                </a:solidFill>
              </a:rPr>
              <a:t>Guidelines</a:t>
            </a:r>
            <a:endParaRPr lang="de-AT" sz="3600" dirty="0">
              <a:solidFill>
                <a:schemeClr val="tx2"/>
              </a:solidFill>
            </a:endParaRPr>
          </a:p>
        </p:txBody>
      </p:sp>
      <p:grpSp>
        <p:nvGrpSpPr>
          <p:cNvPr id="10" name="Group 9">
            <a:extLst>
              <a:ext uri="{FF2B5EF4-FFF2-40B4-BE49-F238E27FC236}">
                <a16:creationId xmlns:a16="http://schemas.microsoft.com/office/drawing/2014/main" id="{05545017-2445-4AB3-95A6-48F17C802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1" name="Freeform: Shape 10">
              <a:extLst>
                <a:ext uri="{FF2B5EF4-FFF2-40B4-BE49-F238E27FC236}">
                  <a16:creationId xmlns:a16="http://schemas.microsoft.com/office/drawing/2014/main" id="{F3B5D580-007D-4215-A10B-C8CF12EE02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4228C19-035F-4E8E-BAFD-56EC684B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10D7C81-A1BE-4720-A66D-AEF9A11A5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BF18FEE-BE44-4F4A-AA4E-EC795CB0B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nhaltsplatzhalter 2">
            <a:extLst>
              <a:ext uri="{FF2B5EF4-FFF2-40B4-BE49-F238E27FC236}">
                <a16:creationId xmlns:a16="http://schemas.microsoft.com/office/drawing/2014/main" id="{E6A41CA4-7A9C-4489-99B7-A5EBC2C0FF42}"/>
              </a:ext>
            </a:extLst>
          </p:cNvPr>
          <p:cNvSpPr>
            <a:spLocks noGrp="1"/>
          </p:cNvSpPr>
          <p:nvPr>
            <p:ph idx="1"/>
          </p:nvPr>
        </p:nvSpPr>
        <p:spPr>
          <a:xfrm>
            <a:off x="3050412" y="3091440"/>
            <a:ext cx="5709721" cy="1167910"/>
          </a:xfrm>
        </p:spPr>
        <p:txBody>
          <a:bodyPr anchor="t">
            <a:normAutofit/>
          </a:bodyPr>
          <a:lstStyle/>
          <a:p>
            <a:pPr marL="0" indent="0">
              <a:buNone/>
            </a:pPr>
            <a:r>
              <a:rPr lang="de-AT" sz="1400" dirty="0">
                <a:solidFill>
                  <a:schemeClr val="tx2"/>
                </a:solidFill>
              </a:rPr>
              <a:t>Google &amp; Apple haben Designrichtlinien erstellt für Flat Design</a:t>
            </a:r>
          </a:p>
          <a:p>
            <a:r>
              <a:rPr lang="de-AT" sz="1400" dirty="0">
                <a:solidFill>
                  <a:schemeClr val="tx2"/>
                </a:solidFill>
              </a:rPr>
              <a:t>Apple: </a:t>
            </a:r>
            <a:r>
              <a:rPr lang="de-AT" sz="1400" dirty="0">
                <a:solidFill>
                  <a:schemeClr val="tx2"/>
                </a:solidFill>
                <a:hlinkClick r:id="rId2"/>
              </a:rPr>
              <a:t>https://developer.apple.com/design/human-interface-guidelines/</a:t>
            </a:r>
            <a:endParaRPr lang="de-AT" sz="1400" dirty="0">
              <a:solidFill>
                <a:schemeClr val="tx2"/>
              </a:solidFill>
            </a:endParaRPr>
          </a:p>
          <a:p>
            <a:r>
              <a:rPr lang="de-AT" sz="1400" dirty="0">
                <a:solidFill>
                  <a:schemeClr val="tx2"/>
                </a:solidFill>
              </a:rPr>
              <a:t>Google: </a:t>
            </a:r>
            <a:r>
              <a:rPr lang="de-AT" sz="1400" dirty="0">
                <a:solidFill>
                  <a:schemeClr val="tx2"/>
                </a:solidFill>
                <a:hlinkClick r:id="rId3"/>
              </a:rPr>
              <a:t>https://material.io/design</a:t>
            </a:r>
            <a:endParaRPr lang="de-AT" sz="1400" dirty="0">
              <a:solidFill>
                <a:schemeClr val="tx2"/>
              </a:solidFill>
            </a:endParaRPr>
          </a:p>
          <a:p>
            <a:endParaRPr lang="de-AT" sz="1400" dirty="0">
              <a:solidFill>
                <a:schemeClr val="tx2"/>
              </a:solidFill>
            </a:endParaRPr>
          </a:p>
        </p:txBody>
      </p:sp>
      <p:grpSp>
        <p:nvGrpSpPr>
          <p:cNvPr id="16" name="Group 15">
            <a:extLst>
              <a:ext uri="{FF2B5EF4-FFF2-40B4-BE49-F238E27FC236}">
                <a16:creationId xmlns:a16="http://schemas.microsoft.com/office/drawing/2014/main" id="{06B7259D-F2AD-42FE-B984-6D1D74321C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4" y="3658536"/>
            <a:ext cx="3655725" cy="2743201"/>
            <a:chOff x="-305" y="-1"/>
            <a:chExt cx="3832880" cy="2876136"/>
          </a:xfrm>
        </p:grpSpPr>
        <p:sp>
          <p:nvSpPr>
            <p:cNvPr id="17" name="Freeform: Shape 16">
              <a:extLst>
                <a:ext uri="{FF2B5EF4-FFF2-40B4-BE49-F238E27FC236}">
                  <a16:creationId xmlns:a16="http://schemas.microsoft.com/office/drawing/2014/main" id="{9E5C38C6-2516-45D1-ADFC-3F59F8E3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C274C95-E7A7-401D-A8F5-FFF5EB92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1D598C3-55D0-44FB-8766-A89B34B31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9EBC5C7-E54F-42F3-93F0-75AAC99FF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6299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54AFA8-1B16-444B-BEF5-F58977F958C3}"/>
              </a:ext>
            </a:extLst>
          </p:cNvPr>
          <p:cNvSpPr>
            <a:spLocks noGrp="1"/>
          </p:cNvSpPr>
          <p:nvPr>
            <p:ph type="title"/>
          </p:nvPr>
        </p:nvSpPr>
        <p:spPr/>
        <p:txBody>
          <a:bodyPr/>
          <a:lstStyle/>
          <a:p>
            <a:r>
              <a:rPr lang="de-DE" dirty="0"/>
              <a:t>Schriften</a:t>
            </a:r>
            <a:endParaRPr lang="de-AT" dirty="0"/>
          </a:p>
        </p:txBody>
      </p:sp>
      <p:sp>
        <p:nvSpPr>
          <p:cNvPr id="3" name="Inhaltsplatzhalter 2">
            <a:extLst>
              <a:ext uri="{FF2B5EF4-FFF2-40B4-BE49-F238E27FC236}">
                <a16:creationId xmlns:a16="http://schemas.microsoft.com/office/drawing/2014/main" id="{38EFFE91-D0A6-4366-9F15-CDA02ED6B185}"/>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7999651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F9A039-CD79-4DCE-B8CF-2C2E9DC3E6C1}"/>
              </a:ext>
            </a:extLst>
          </p:cNvPr>
          <p:cNvSpPr>
            <a:spLocks noGrp="1"/>
          </p:cNvSpPr>
          <p:nvPr>
            <p:ph type="title"/>
          </p:nvPr>
        </p:nvSpPr>
        <p:spPr/>
        <p:txBody>
          <a:bodyPr/>
          <a:lstStyle/>
          <a:p>
            <a:r>
              <a:rPr lang="de-DE" dirty="0"/>
              <a:t>Farben</a:t>
            </a:r>
            <a:endParaRPr lang="de-AT" dirty="0"/>
          </a:p>
        </p:txBody>
      </p:sp>
      <p:sp>
        <p:nvSpPr>
          <p:cNvPr id="3" name="Inhaltsplatzhalter 2">
            <a:extLst>
              <a:ext uri="{FF2B5EF4-FFF2-40B4-BE49-F238E27FC236}">
                <a16:creationId xmlns:a16="http://schemas.microsoft.com/office/drawing/2014/main" id="{096C04D3-EA50-4E51-8BE9-15E2217724AC}"/>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388881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3F261D-9E44-459A-98B7-12439DC264F1}"/>
              </a:ext>
            </a:extLst>
          </p:cNvPr>
          <p:cNvSpPr>
            <a:spLocks noGrp="1"/>
          </p:cNvSpPr>
          <p:nvPr>
            <p:ph type="title"/>
          </p:nvPr>
        </p:nvSpPr>
        <p:spPr/>
        <p:txBody>
          <a:bodyPr/>
          <a:lstStyle/>
          <a:p>
            <a:r>
              <a:rPr lang="de-DE" dirty="0"/>
              <a:t>Fotos</a:t>
            </a:r>
            <a:endParaRPr lang="de-AT" dirty="0"/>
          </a:p>
        </p:txBody>
      </p:sp>
      <p:sp>
        <p:nvSpPr>
          <p:cNvPr id="3" name="Inhaltsplatzhalter 2">
            <a:extLst>
              <a:ext uri="{FF2B5EF4-FFF2-40B4-BE49-F238E27FC236}">
                <a16:creationId xmlns:a16="http://schemas.microsoft.com/office/drawing/2014/main" id="{2EFD015E-9962-4066-B96B-ADA388A63CC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138509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3D444C-E36A-4CD2-A3AD-BBE1AA5A0AAE}"/>
              </a:ext>
            </a:extLst>
          </p:cNvPr>
          <p:cNvSpPr>
            <a:spLocks noGrp="1"/>
          </p:cNvSpPr>
          <p:nvPr>
            <p:ph type="title"/>
          </p:nvPr>
        </p:nvSpPr>
        <p:spPr/>
        <p:txBody>
          <a:bodyPr/>
          <a:lstStyle/>
          <a:p>
            <a:r>
              <a:rPr lang="de-DE" dirty="0"/>
              <a:t>Weiterentwicklungen und Sonderformen</a:t>
            </a:r>
            <a:endParaRPr lang="de-AT" dirty="0"/>
          </a:p>
        </p:txBody>
      </p:sp>
      <p:sp>
        <p:nvSpPr>
          <p:cNvPr id="3" name="Inhaltsplatzhalter 2">
            <a:extLst>
              <a:ext uri="{FF2B5EF4-FFF2-40B4-BE49-F238E27FC236}">
                <a16:creationId xmlns:a16="http://schemas.microsoft.com/office/drawing/2014/main" id="{E227FBCD-369E-4B67-AAE8-7C15E6C57FA4}"/>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13661020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3" name="Freeform: Shape 12">
            <a:extLst>
              <a:ext uri="{FF2B5EF4-FFF2-40B4-BE49-F238E27FC236}">
                <a16:creationId xmlns:a16="http://schemas.microsoft.com/office/drawing/2014/main" id="{CBCB02B1-1B82-403C-B7D2-E2CED1882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DE13A7-6382-4A67-BEBE-4FF1F37C7F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6" name="Freeform: Shape 15">
              <a:extLst>
                <a:ext uri="{FF2B5EF4-FFF2-40B4-BE49-F238E27FC236}">
                  <a16:creationId xmlns:a16="http://schemas.microsoft.com/office/drawing/2014/main" id="{E9978FC9-2E40-4257-8D97-FAB20CA4B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740ABB98-77BA-4C40-8121-34D196E58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41AA752E-66C1-4835-8A3C-556475159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EE9555AB-2295-4939-AEC9-B2CBFCB4C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97499201-5A2C-48B3-9B02-5519B8829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D3FC2AE7-C60C-4C48-BCAE-410BB6C3D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40EA1593-6BC9-441E-8F3C-46DD50F8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el 1">
            <a:extLst>
              <a:ext uri="{FF2B5EF4-FFF2-40B4-BE49-F238E27FC236}">
                <a16:creationId xmlns:a16="http://schemas.microsoft.com/office/drawing/2014/main" id="{81F2065F-DE8C-414F-B2FD-7A0F9BE63C09}"/>
              </a:ext>
            </a:extLst>
          </p:cNvPr>
          <p:cNvSpPr>
            <a:spLocks noGrp="1"/>
          </p:cNvSpPr>
          <p:nvPr>
            <p:ph type="ctrTitle"/>
          </p:nvPr>
        </p:nvSpPr>
        <p:spPr>
          <a:xfrm>
            <a:off x="3371787" y="1741337"/>
            <a:ext cx="5448730" cy="2387918"/>
          </a:xfrm>
        </p:spPr>
        <p:txBody>
          <a:bodyPr anchor="b">
            <a:normAutofit/>
          </a:bodyPr>
          <a:lstStyle/>
          <a:p>
            <a:r>
              <a:rPr lang="de-DE" sz="5200">
                <a:solidFill>
                  <a:schemeClr val="tx2"/>
                </a:solidFill>
              </a:rPr>
              <a:t>Minimalistisches Design</a:t>
            </a:r>
          </a:p>
        </p:txBody>
      </p:sp>
      <p:sp>
        <p:nvSpPr>
          <p:cNvPr id="4" name="Untertitel 3">
            <a:extLst>
              <a:ext uri="{FF2B5EF4-FFF2-40B4-BE49-F238E27FC236}">
                <a16:creationId xmlns:a16="http://schemas.microsoft.com/office/drawing/2014/main" id="{C118CF3B-5F6F-4E0D-9F7A-901FF50FFC79}"/>
              </a:ext>
            </a:extLst>
          </p:cNvPr>
          <p:cNvSpPr>
            <a:spLocks noGrp="1"/>
          </p:cNvSpPr>
          <p:nvPr>
            <p:ph type="subTitle" idx="1"/>
          </p:nvPr>
        </p:nvSpPr>
        <p:spPr>
          <a:xfrm>
            <a:off x="3371161" y="4200522"/>
            <a:ext cx="5449982" cy="682079"/>
          </a:xfrm>
        </p:spPr>
        <p:txBody>
          <a:bodyPr>
            <a:normAutofit/>
          </a:bodyPr>
          <a:lstStyle/>
          <a:p>
            <a:endParaRPr lang="de-AT">
              <a:solidFill>
                <a:schemeClr val="tx2"/>
              </a:solidFill>
            </a:endParaRPr>
          </a:p>
        </p:txBody>
      </p:sp>
      <p:grpSp>
        <p:nvGrpSpPr>
          <p:cNvPr id="24" name="Group 23">
            <a:extLst>
              <a:ext uri="{FF2B5EF4-FFF2-40B4-BE49-F238E27FC236}">
                <a16:creationId xmlns:a16="http://schemas.microsoft.com/office/drawing/2014/main" id="{17147D5D-F01F-4164-BD81-D10DC6F23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42" y="2854"/>
            <a:ext cx="2783421" cy="2406445"/>
            <a:chOff x="-305" y="-4155"/>
            <a:chExt cx="2514948" cy="2174333"/>
          </a:xfrm>
        </p:grpSpPr>
        <p:sp>
          <p:nvSpPr>
            <p:cNvPr id="25" name="Freeform: Shape 24">
              <a:extLst>
                <a:ext uri="{FF2B5EF4-FFF2-40B4-BE49-F238E27FC236}">
                  <a16:creationId xmlns:a16="http://schemas.microsoft.com/office/drawing/2014/main" id="{F24C7412-3E2D-4708-8DC3-425A457A1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71483A6A-CB0B-4469-B09D-C9451F9B0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9A935E9D-EB55-46F3-BCCB-9CB918E87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8" name="Freeform: Shape 27">
              <a:extLst>
                <a:ext uri="{FF2B5EF4-FFF2-40B4-BE49-F238E27FC236}">
                  <a16:creationId xmlns:a16="http://schemas.microsoft.com/office/drawing/2014/main" id="{8EDC5655-C7D7-4936-91EA-E188A96DC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6D0E248E-80AB-4B35-BA8D-F940FCB443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417253" y="4456669"/>
            <a:ext cx="2783421" cy="2406445"/>
            <a:chOff x="-305" y="-4155"/>
            <a:chExt cx="2514948" cy="2174333"/>
          </a:xfrm>
        </p:grpSpPr>
        <p:sp>
          <p:nvSpPr>
            <p:cNvPr id="31" name="Freeform: Shape 30">
              <a:extLst>
                <a:ext uri="{FF2B5EF4-FFF2-40B4-BE49-F238E27FC236}">
                  <a16:creationId xmlns:a16="http://schemas.microsoft.com/office/drawing/2014/main" id="{F9E91B0A-66E8-4298-BAC6-004DBE491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0A629C66-36BD-487E-B1CD-ED026D778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6BC2D2C-3D7D-4224-81BC-22C094C9F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4" name="Freeform: Shape 33">
              <a:extLst>
                <a:ext uri="{FF2B5EF4-FFF2-40B4-BE49-F238E27FC236}">
                  <a16:creationId xmlns:a16="http://schemas.microsoft.com/office/drawing/2014/main" id="{53BDF903-22C5-4312-8776-C2ABC3EDC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8248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192769-62AA-439B-9877-F2978B606D14}"/>
              </a:ext>
            </a:extLst>
          </p:cNvPr>
          <p:cNvSpPr>
            <a:spLocks noGrp="1"/>
          </p:cNvSpPr>
          <p:nvPr>
            <p:ph type="title"/>
          </p:nvPr>
        </p:nvSpPr>
        <p:spPr/>
        <p:txBody>
          <a:bodyPr/>
          <a:lstStyle/>
          <a:p>
            <a:r>
              <a:rPr lang="de-DE" dirty="0"/>
              <a:t>Was macht Flat Design aus</a:t>
            </a:r>
            <a:endParaRPr lang="de-AT" dirty="0"/>
          </a:p>
        </p:txBody>
      </p:sp>
      <p:sp>
        <p:nvSpPr>
          <p:cNvPr id="3" name="Inhaltsplatzhalter 2">
            <a:extLst>
              <a:ext uri="{FF2B5EF4-FFF2-40B4-BE49-F238E27FC236}">
                <a16:creationId xmlns:a16="http://schemas.microsoft.com/office/drawing/2014/main" id="{C747D243-7DBE-4D97-AF96-B52C878AD090}"/>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8121707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0B5A0E-9743-4178-9BFA-5202988D9D75}"/>
              </a:ext>
            </a:extLst>
          </p:cNvPr>
          <p:cNvSpPr>
            <a:spLocks noGrp="1"/>
          </p:cNvSpPr>
          <p:nvPr>
            <p:ph type="title"/>
          </p:nvPr>
        </p:nvSpPr>
        <p:spPr/>
        <p:txBody>
          <a:bodyPr/>
          <a:lstStyle/>
          <a:p>
            <a:r>
              <a:rPr lang="de-DE" dirty="0"/>
              <a:t>Anwendungsbeispiele / Vor- &amp; Nachteile</a:t>
            </a:r>
            <a:endParaRPr lang="de-AT" dirty="0"/>
          </a:p>
        </p:txBody>
      </p:sp>
      <p:sp>
        <p:nvSpPr>
          <p:cNvPr id="3" name="Inhaltsplatzhalter 2">
            <a:extLst>
              <a:ext uri="{FF2B5EF4-FFF2-40B4-BE49-F238E27FC236}">
                <a16:creationId xmlns:a16="http://schemas.microsoft.com/office/drawing/2014/main" id="{9D7FC591-2EC7-41EF-8E02-5CB6F0B89B5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49088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C6AC60-7B69-446A-A138-48A16458AE8A}"/>
              </a:ext>
            </a:extLst>
          </p:cNvPr>
          <p:cNvSpPr>
            <a:spLocks noGrp="1"/>
          </p:cNvSpPr>
          <p:nvPr>
            <p:ph type="title"/>
          </p:nvPr>
        </p:nvSpPr>
        <p:spPr/>
        <p:txBody>
          <a:bodyPr/>
          <a:lstStyle/>
          <a:p>
            <a:r>
              <a:rPr lang="de-DE" dirty="0"/>
              <a:t>Geschichte</a:t>
            </a:r>
            <a:endParaRPr lang="de-AT" dirty="0"/>
          </a:p>
        </p:txBody>
      </p:sp>
      <p:sp>
        <p:nvSpPr>
          <p:cNvPr id="3" name="Inhaltsplatzhalter 2">
            <a:extLst>
              <a:ext uri="{FF2B5EF4-FFF2-40B4-BE49-F238E27FC236}">
                <a16:creationId xmlns:a16="http://schemas.microsoft.com/office/drawing/2014/main" id="{E6A41CA4-7A9C-4489-99B7-A5EBC2C0FF4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39774300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648AEC-F3FB-416F-8B62-C81156B93FA5}"/>
              </a:ext>
            </a:extLst>
          </p:cNvPr>
          <p:cNvSpPr>
            <a:spLocks noGrp="1"/>
          </p:cNvSpPr>
          <p:nvPr>
            <p:ph type="title"/>
          </p:nvPr>
        </p:nvSpPr>
        <p:spPr/>
        <p:txBody>
          <a:bodyPr/>
          <a:lstStyle/>
          <a:p>
            <a:r>
              <a:rPr lang="de-DE" dirty="0"/>
              <a:t>Formen und Aufbau</a:t>
            </a:r>
            <a:endParaRPr lang="de-AT" dirty="0"/>
          </a:p>
        </p:txBody>
      </p:sp>
      <p:sp>
        <p:nvSpPr>
          <p:cNvPr id="3" name="Inhaltsplatzhalter 2">
            <a:extLst>
              <a:ext uri="{FF2B5EF4-FFF2-40B4-BE49-F238E27FC236}">
                <a16:creationId xmlns:a16="http://schemas.microsoft.com/office/drawing/2014/main" id="{F87ADBA2-2DBB-4B32-B432-091B8C1C5214}"/>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3337780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54AFA8-1B16-444B-BEF5-F58977F958C3}"/>
              </a:ext>
            </a:extLst>
          </p:cNvPr>
          <p:cNvSpPr>
            <a:spLocks noGrp="1"/>
          </p:cNvSpPr>
          <p:nvPr>
            <p:ph type="title"/>
          </p:nvPr>
        </p:nvSpPr>
        <p:spPr/>
        <p:txBody>
          <a:bodyPr/>
          <a:lstStyle/>
          <a:p>
            <a:r>
              <a:rPr lang="de-DE" dirty="0"/>
              <a:t>Schriften</a:t>
            </a:r>
            <a:endParaRPr lang="de-AT" dirty="0"/>
          </a:p>
        </p:txBody>
      </p:sp>
      <p:sp>
        <p:nvSpPr>
          <p:cNvPr id="3" name="Inhaltsplatzhalter 2">
            <a:extLst>
              <a:ext uri="{FF2B5EF4-FFF2-40B4-BE49-F238E27FC236}">
                <a16:creationId xmlns:a16="http://schemas.microsoft.com/office/drawing/2014/main" id="{38EFFE91-D0A6-4366-9F15-CDA02ED6B185}"/>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3176914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8648AEC-F3FB-416F-8B62-C81156B93FA5}"/>
              </a:ext>
            </a:extLst>
          </p:cNvPr>
          <p:cNvSpPr>
            <a:spLocks noGrp="1"/>
          </p:cNvSpPr>
          <p:nvPr>
            <p:ph type="title"/>
          </p:nvPr>
        </p:nvSpPr>
        <p:spPr>
          <a:xfrm>
            <a:off x="1179576" y="1163848"/>
            <a:ext cx="7193715" cy="619232"/>
          </a:xfrm>
        </p:spPr>
        <p:txBody>
          <a:bodyPr anchor="b">
            <a:normAutofit/>
          </a:bodyPr>
          <a:lstStyle/>
          <a:p>
            <a:pPr algn="ctr"/>
            <a:r>
              <a:rPr lang="de-DE" sz="3600" dirty="0">
                <a:solidFill>
                  <a:schemeClr val="tx2"/>
                </a:solidFill>
              </a:rPr>
              <a:t>Formen und Aufbau</a:t>
            </a:r>
            <a:endParaRPr lang="de-AT" sz="3600" dirty="0">
              <a:solidFill>
                <a:schemeClr val="tx2"/>
              </a:solidFill>
            </a:endParaRPr>
          </a:p>
        </p:txBody>
      </p:sp>
      <p:grpSp>
        <p:nvGrpSpPr>
          <p:cNvPr id="14" name="Group 13">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8"/>
            <a:chOff x="-305" y="-1"/>
            <a:chExt cx="3832880" cy="2876136"/>
          </a:xfrm>
        </p:grpSpPr>
        <p:sp>
          <p:nvSpPr>
            <p:cNvPr id="15" name="Freeform: Shape 14">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Grafik 4" descr="Ein Bild, das Text, Galerie, Szene, Raum enthält.&#10;&#10;Automatisch generierte Beschreibung">
            <a:extLst>
              <a:ext uri="{FF2B5EF4-FFF2-40B4-BE49-F238E27FC236}">
                <a16:creationId xmlns:a16="http://schemas.microsoft.com/office/drawing/2014/main" id="{023E15E8-FEBA-458F-B65D-A94660DFB93F}"/>
              </a:ext>
            </a:extLst>
          </p:cNvPr>
          <p:cNvPicPr>
            <a:picLocks noChangeAspect="1"/>
          </p:cNvPicPr>
          <p:nvPr/>
        </p:nvPicPr>
        <p:blipFill rotWithShape="1">
          <a:blip r:embed="rId2">
            <a:extLst>
              <a:ext uri="{28A0092B-C50C-407E-A947-70E740481C1C}">
                <a14:useLocalDpi xmlns:a14="http://schemas.microsoft.com/office/drawing/2010/main" val="0"/>
              </a:ext>
            </a:extLst>
          </a:blip>
          <a:srcRect l="7810" t="5979" r="6190" b="11100"/>
          <a:stretch/>
        </p:blipFill>
        <p:spPr>
          <a:xfrm rot="5400000">
            <a:off x="-386717" y="3233764"/>
            <a:ext cx="4072653" cy="2945132"/>
          </a:xfrm>
          <a:prstGeom prst="rect">
            <a:avLst/>
          </a:prstGeom>
        </p:spPr>
      </p:pic>
      <p:sp>
        <p:nvSpPr>
          <p:cNvPr id="3" name="Inhaltsplatzhalter 2">
            <a:extLst>
              <a:ext uri="{FF2B5EF4-FFF2-40B4-BE49-F238E27FC236}">
                <a16:creationId xmlns:a16="http://schemas.microsoft.com/office/drawing/2014/main" id="{F87ADBA2-2DBB-4B32-B432-091B8C1C5214}"/>
              </a:ext>
            </a:extLst>
          </p:cNvPr>
          <p:cNvSpPr>
            <a:spLocks noGrp="1"/>
          </p:cNvSpPr>
          <p:nvPr>
            <p:ph idx="1"/>
          </p:nvPr>
        </p:nvSpPr>
        <p:spPr>
          <a:xfrm>
            <a:off x="4565469" y="2403565"/>
            <a:ext cx="5140025" cy="4115211"/>
          </a:xfrm>
        </p:spPr>
        <p:txBody>
          <a:bodyPr anchor="ctr">
            <a:normAutofit/>
          </a:bodyPr>
          <a:lstStyle/>
          <a:p>
            <a:r>
              <a:rPr lang="de-DE" sz="1400" dirty="0">
                <a:solidFill>
                  <a:schemeClr val="tx2"/>
                </a:solidFill>
              </a:rPr>
              <a:t>Drei wichtige Punkte</a:t>
            </a:r>
          </a:p>
          <a:p>
            <a:pPr marL="514350" indent="-514350">
              <a:buFont typeface="+mj-lt"/>
              <a:buAutoNum type="arabicPeriod"/>
            </a:pPr>
            <a:r>
              <a:rPr lang="de-DE" sz="1400" b="1" dirty="0">
                <a:solidFill>
                  <a:schemeClr val="tx2"/>
                </a:solidFill>
              </a:rPr>
              <a:t>Geometrischer Grundaufbau </a:t>
            </a:r>
          </a:p>
          <a:p>
            <a:pPr lvl="1"/>
            <a:r>
              <a:rPr lang="de-DE" sz="1400" dirty="0">
                <a:solidFill>
                  <a:schemeClr val="tx2"/>
                </a:solidFill>
              </a:rPr>
              <a:t>Es lenken keine Details von Inhalten ab</a:t>
            </a:r>
          </a:p>
          <a:p>
            <a:pPr lvl="1"/>
            <a:r>
              <a:rPr lang="de-DE" sz="1400" dirty="0">
                <a:solidFill>
                  <a:schemeClr val="tx2"/>
                </a:solidFill>
              </a:rPr>
              <a:t>Auf einheitliches Gestaltungsraster achten und diesem konsequent im kompletten Design folgen</a:t>
            </a:r>
          </a:p>
          <a:p>
            <a:pPr marL="514350" indent="-514350">
              <a:buFont typeface="+mj-lt"/>
              <a:buAutoNum type="arabicPeriod"/>
            </a:pPr>
            <a:r>
              <a:rPr lang="de-DE" sz="1400" b="1" dirty="0">
                <a:solidFill>
                  <a:schemeClr val="tx2"/>
                </a:solidFill>
              </a:rPr>
              <a:t>Einkalkulieren von viel Freiraum zwischen den einzelnen Inhalten</a:t>
            </a:r>
          </a:p>
          <a:p>
            <a:pPr lvl="1"/>
            <a:r>
              <a:rPr lang="de-DE" sz="1400" dirty="0">
                <a:solidFill>
                  <a:schemeClr val="tx2"/>
                </a:solidFill>
              </a:rPr>
              <a:t>Freiraum um Designelemente planen. Fokus fällt dadurch stärker auf Texte und Grafiken, wenn ringsherum nichts ablenkt</a:t>
            </a:r>
          </a:p>
          <a:p>
            <a:pPr lvl="1"/>
            <a:r>
              <a:rPr lang="de-DE" sz="1400" dirty="0">
                <a:solidFill>
                  <a:schemeClr val="tx2"/>
                </a:solidFill>
              </a:rPr>
              <a:t>Freiraum ist nicht gleich Weißraum, kolorierte Bereiche, sich abwechselnde Kacheln oder knallige Farbflächen sind ebenfalls Freiräume</a:t>
            </a:r>
          </a:p>
          <a:p>
            <a:pPr marL="514350" indent="-514350">
              <a:buFont typeface="+mj-lt"/>
              <a:buAutoNum type="arabicPeriod"/>
            </a:pPr>
            <a:r>
              <a:rPr lang="de-DE" sz="1400" b="1" dirty="0">
                <a:solidFill>
                  <a:schemeClr val="tx2"/>
                </a:solidFill>
              </a:rPr>
              <a:t>Reduktion auf die klassischen Grundformen</a:t>
            </a:r>
          </a:p>
          <a:p>
            <a:pPr lvl="1"/>
            <a:r>
              <a:rPr lang="de-DE" sz="1400" dirty="0">
                <a:solidFill>
                  <a:schemeClr val="tx2"/>
                </a:solidFill>
              </a:rPr>
              <a:t>Beschränkung auf Kreise, Rechtecke, Linien und Dreiecke</a:t>
            </a:r>
            <a:endParaRPr lang="de-AT" sz="1400" dirty="0">
              <a:solidFill>
                <a:schemeClr val="tx2"/>
              </a:solidFill>
            </a:endParaRPr>
          </a:p>
        </p:txBody>
      </p:sp>
      <p:grpSp>
        <p:nvGrpSpPr>
          <p:cNvPr id="20" name="Group 19">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38"/>
            <a:ext cx="2151670" cy="1860256"/>
            <a:chOff x="-305" y="-4155"/>
            <a:chExt cx="2514948" cy="2174333"/>
          </a:xfrm>
        </p:grpSpPr>
        <p:sp>
          <p:nvSpPr>
            <p:cNvPr id="21" name="Freeform: Shape 20">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fik 6" descr="Ein Bild, das Text enthält.&#10;&#10;Automatisch generierte Beschreibung">
            <a:extLst>
              <a:ext uri="{FF2B5EF4-FFF2-40B4-BE49-F238E27FC236}">
                <a16:creationId xmlns:a16="http://schemas.microsoft.com/office/drawing/2014/main" id="{1B84BFC0-2E77-4904-9EA3-AFB641702576}"/>
              </a:ext>
            </a:extLst>
          </p:cNvPr>
          <p:cNvPicPr>
            <a:picLocks noChangeAspect="1"/>
          </p:cNvPicPr>
          <p:nvPr/>
        </p:nvPicPr>
        <p:blipFill rotWithShape="1">
          <a:blip r:embed="rId3">
            <a:extLst>
              <a:ext uri="{28A0092B-C50C-407E-A947-70E740481C1C}">
                <a14:useLocalDpi xmlns:a14="http://schemas.microsoft.com/office/drawing/2010/main" val="0"/>
              </a:ext>
            </a:extLst>
          </a:blip>
          <a:srcRect t="21048" r="5477" b="12921"/>
          <a:stretch/>
        </p:blipFill>
        <p:spPr>
          <a:xfrm>
            <a:off x="7970520" y="64646"/>
            <a:ext cx="4093029" cy="2144465"/>
          </a:xfrm>
          <a:prstGeom prst="rect">
            <a:avLst/>
          </a:prstGeom>
        </p:spPr>
      </p:pic>
    </p:spTree>
    <p:extLst>
      <p:ext uri="{BB962C8B-B14F-4D97-AF65-F5344CB8AC3E}">
        <p14:creationId xmlns:p14="http://schemas.microsoft.com/office/powerpoint/2010/main" val="34254079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F9A039-CD79-4DCE-B8CF-2C2E9DC3E6C1}"/>
              </a:ext>
            </a:extLst>
          </p:cNvPr>
          <p:cNvSpPr>
            <a:spLocks noGrp="1"/>
          </p:cNvSpPr>
          <p:nvPr>
            <p:ph type="title"/>
          </p:nvPr>
        </p:nvSpPr>
        <p:spPr/>
        <p:txBody>
          <a:bodyPr/>
          <a:lstStyle/>
          <a:p>
            <a:r>
              <a:rPr lang="de-DE" dirty="0"/>
              <a:t>Farben</a:t>
            </a:r>
            <a:endParaRPr lang="de-AT" dirty="0"/>
          </a:p>
        </p:txBody>
      </p:sp>
      <p:sp>
        <p:nvSpPr>
          <p:cNvPr id="3" name="Inhaltsplatzhalter 2">
            <a:extLst>
              <a:ext uri="{FF2B5EF4-FFF2-40B4-BE49-F238E27FC236}">
                <a16:creationId xmlns:a16="http://schemas.microsoft.com/office/drawing/2014/main" id="{096C04D3-EA50-4E51-8BE9-15E2217724AC}"/>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41483286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3F261D-9E44-459A-98B7-12439DC264F1}"/>
              </a:ext>
            </a:extLst>
          </p:cNvPr>
          <p:cNvSpPr>
            <a:spLocks noGrp="1"/>
          </p:cNvSpPr>
          <p:nvPr>
            <p:ph type="title"/>
          </p:nvPr>
        </p:nvSpPr>
        <p:spPr/>
        <p:txBody>
          <a:bodyPr/>
          <a:lstStyle/>
          <a:p>
            <a:r>
              <a:rPr lang="de-DE" dirty="0"/>
              <a:t>Fotos</a:t>
            </a:r>
            <a:endParaRPr lang="de-AT" dirty="0"/>
          </a:p>
        </p:txBody>
      </p:sp>
      <p:sp>
        <p:nvSpPr>
          <p:cNvPr id="3" name="Inhaltsplatzhalter 2">
            <a:extLst>
              <a:ext uri="{FF2B5EF4-FFF2-40B4-BE49-F238E27FC236}">
                <a16:creationId xmlns:a16="http://schemas.microsoft.com/office/drawing/2014/main" id="{2EFD015E-9962-4066-B96B-ADA388A63CC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11443590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3D444C-E36A-4CD2-A3AD-BBE1AA5A0AAE}"/>
              </a:ext>
            </a:extLst>
          </p:cNvPr>
          <p:cNvSpPr>
            <a:spLocks noGrp="1"/>
          </p:cNvSpPr>
          <p:nvPr>
            <p:ph type="title"/>
          </p:nvPr>
        </p:nvSpPr>
        <p:spPr/>
        <p:txBody>
          <a:bodyPr/>
          <a:lstStyle/>
          <a:p>
            <a:r>
              <a:rPr lang="de-DE" dirty="0"/>
              <a:t>Weiterentwicklungen und Sonderformen</a:t>
            </a:r>
            <a:endParaRPr lang="de-AT" dirty="0"/>
          </a:p>
        </p:txBody>
      </p:sp>
      <p:sp>
        <p:nvSpPr>
          <p:cNvPr id="3" name="Inhaltsplatzhalter 2">
            <a:extLst>
              <a:ext uri="{FF2B5EF4-FFF2-40B4-BE49-F238E27FC236}">
                <a16:creationId xmlns:a16="http://schemas.microsoft.com/office/drawing/2014/main" id="{E227FBCD-369E-4B67-AAE8-7C15E6C57FA4}"/>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9425862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3" name="Freeform: Shape 12">
            <a:extLst>
              <a:ext uri="{FF2B5EF4-FFF2-40B4-BE49-F238E27FC236}">
                <a16:creationId xmlns:a16="http://schemas.microsoft.com/office/drawing/2014/main" id="{CBCB02B1-1B82-403C-B7D2-E2CED1882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DE13A7-6382-4A67-BEBE-4FF1F37C7F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6" name="Freeform: Shape 15">
              <a:extLst>
                <a:ext uri="{FF2B5EF4-FFF2-40B4-BE49-F238E27FC236}">
                  <a16:creationId xmlns:a16="http://schemas.microsoft.com/office/drawing/2014/main" id="{E9978FC9-2E40-4257-8D97-FAB20CA4B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740ABB98-77BA-4C40-8121-34D196E58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41AA752E-66C1-4835-8A3C-556475159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EE9555AB-2295-4939-AEC9-B2CBFCB4C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97499201-5A2C-48B3-9B02-5519B8829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D3FC2AE7-C60C-4C48-BCAE-410BB6C3D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40EA1593-6BC9-441E-8F3C-46DD50F8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el 1">
            <a:extLst>
              <a:ext uri="{FF2B5EF4-FFF2-40B4-BE49-F238E27FC236}">
                <a16:creationId xmlns:a16="http://schemas.microsoft.com/office/drawing/2014/main" id="{8F4A8741-5F51-0B4E-AC73-43BD92570C15}"/>
              </a:ext>
            </a:extLst>
          </p:cNvPr>
          <p:cNvSpPr>
            <a:spLocks noGrp="1"/>
          </p:cNvSpPr>
          <p:nvPr>
            <p:ph type="ctrTitle"/>
          </p:nvPr>
        </p:nvSpPr>
        <p:spPr>
          <a:xfrm>
            <a:off x="3371787" y="1741337"/>
            <a:ext cx="5448730" cy="2387918"/>
          </a:xfrm>
        </p:spPr>
        <p:txBody>
          <a:bodyPr anchor="b">
            <a:normAutofit/>
          </a:bodyPr>
          <a:lstStyle/>
          <a:p>
            <a:r>
              <a:rPr lang="de-DE" sz="5200">
                <a:solidFill>
                  <a:schemeClr val="tx2"/>
                </a:solidFill>
              </a:rPr>
              <a:t>Auffälliges Design</a:t>
            </a:r>
          </a:p>
        </p:txBody>
      </p:sp>
      <p:sp>
        <p:nvSpPr>
          <p:cNvPr id="4" name="Untertitel 3">
            <a:extLst>
              <a:ext uri="{FF2B5EF4-FFF2-40B4-BE49-F238E27FC236}">
                <a16:creationId xmlns:a16="http://schemas.microsoft.com/office/drawing/2014/main" id="{8D1E4D69-4DEC-4B69-B0E7-72674B174791}"/>
              </a:ext>
            </a:extLst>
          </p:cNvPr>
          <p:cNvSpPr>
            <a:spLocks noGrp="1"/>
          </p:cNvSpPr>
          <p:nvPr>
            <p:ph type="subTitle" idx="1"/>
          </p:nvPr>
        </p:nvSpPr>
        <p:spPr>
          <a:xfrm>
            <a:off x="3371161" y="4200522"/>
            <a:ext cx="5449982" cy="682079"/>
          </a:xfrm>
        </p:spPr>
        <p:txBody>
          <a:bodyPr>
            <a:normAutofit/>
          </a:bodyPr>
          <a:lstStyle/>
          <a:p>
            <a:endParaRPr lang="de-AT">
              <a:solidFill>
                <a:schemeClr val="tx2"/>
              </a:solidFill>
            </a:endParaRPr>
          </a:p>
        </p:txBody>
      </p:sp>
      <p:grpSp>
        <p:nvGrpSpPr>
          <p:cNvPr id="24" name="Group 23">
            <a:extLst>
              <a:ext uri="{FF2B5EF4-FFF2-40B4-BE49-F238E27FC236}">
                <a16:creationId xmlns:a16="http://schemas.microsoft.com/office/drawing/2014/main" id="{17147D5D-F01F-4164-BD81-D10DC6F23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42" y="2854"/>
            <a:ext cx="2783421" cy="2406445"/>
            <a:chOff x="-305" y="-4155"/>
            <a:chExt cx="2514948" cy="2174333"/>
          </a:xfrm>
        </p:grpSpPr>
        <p:sp>
          <p:nvSpPr>
            <p:cNvPr id="25" name="Freeform: Shape 24">
              <a:extLst>
                <a:ext uri="{FF2B5EF4-FFF2-40B4-BE49-F238E27FC236}">
                  <a16:creationId xmlns:a16="http://schemas.microsoft.com/office/drawing/2014/main" id="{F24C7412-3E2D-4708-8DC3-425A457A1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71483A6A-CB0B-4469-B09D-C9451F9B0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9A935E9D-EB55-46F3-BCCB-9CB918E87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8" name="Freeform: Shape 27">
              <a:extLst>
                <a:ext uri="{FF2B5EF4-FFF2-40B4-BE49-F238E27FC236}">
                  <a16:creationId xmlns:a16="http://schemas.microsoft.com/office/drawing/2014/main" id="{8EDC5655-C7D7-4936-91EA-E188A96DC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6D0E248E-80AB-4B35-BA8D-F940FCB443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417253" y="4456669"/>
            <a:ext cx="2783421" cy="2406445"/>
            <a:chOff x="-305" y="-4155"/>
            <a:chExt cx="2514948" cy="2174333"/>
          </a:xfrm>
        </p:grpSpPr>
        <p:sp>
          <p:nvSpPr>
            <p:cNvPr id="31" name="Freeform: Shape 30">
              <a:extLst>
                <a:ext uri="{FF2B5EF4-FFF2-40B4-BE49-F238E27FC236}">
                  <a16:creationId xmlns:a16="http://schemas.microsoft.com/office/drawing/2014/main" id="{F9E91B0A-66E8-4298-BAC6-004DBE491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0A629C66-36BD-487E-B1CD-ED026D778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6BC2D2C-3D7D-4224-81BC-22C094C9F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4" name="Freeform: Shape 33">
              <a:extLst>
                <a:ext uri="{FF2B5EF4-FFF2-40B4-BE49-F238E27FC236}">
                  <a16:creationId xmlns:a16="http://schemas.microsoft.com/office/drawing/2014/main" id="{53BDF903-22C5-4312-8776-C2ABC3EDC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937446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192769-62AA-439B-9877-F2978B606D14}"/>
              </a:ext>
            </a:extLst>
          </p:cNvPr>
          <p:cNvSpPr>
            <a:spLocks noGrp="1"/>
          </p:cNvSpPr>
          <p:nvPr>
            <p:ph type="title"/>
          </p:nvPr>
        </p:nvSpPr>
        <p:spPr/>
        <p:txBody>
          <a:bodyPr/>
          <a:lstStyle/>
          <a:p>
            <a:r>
              <a:rPr lang="de-DE" dirty="0"/>
              <a:t>Was macht Flat Design aus</a:t>
            </a:r>
            <a:endParaRPr lang="de-AT" dirty="0"/>
          </a:p>
        </p:txBody>
      </p:sp>
      <p:sp>
        <p:nvSpPr>
          <p:cNvPr id="3" name="Inhaltsplatzhalter 2">
            <a:extLst>
              <a:ext uri="{FF2B5EF4-FFF2-40B4-BE49-F238E27FC236}">
                <a16:creationId xmlns:a16="http://schemas.microsoft.com/office/drawing/2014/main" id="{C747D243-7DBE-4D97-AF96-B52C878AD090}"/>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40177808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0B5A0E-9743-4178-9BFA-5202988D9D75}"/>
              </a:ext>
            </a:extLst>
          </p:cNvPr>
          <p:cNvSpPr>
            <a:spLocks noGrp="1"/>
          </p:cNvSpPr>
          <p:nvPr>
            <p:ph type="title"/>
          </p:nvPr>
        </p:nvSpPr>
        <p:spPr/>
        <p:txBody>
          <a:bodyPr/>
          <a:lstStyle/>
          <a:p>
            <a:r>
              <a:rPr lang="de-DE" dirty="0"/>
              <a:t>Anwendungsbeispiele / Vor- &amp; Nachteile</a:t>
            </a:r>
            <a:endParaRPr lang="de-AT" dirty="0"/>
          </a:p>
        </p:txBody>
      </p:sp>
      <p:sp>
        <p:nvSpPr>
          <p:cNvPr id="3" name="Inhaltsplatzhalter 2">
            <a:extLst>
              <a:ext uri="{FF2B5EF4-FFF2-40B4-BE49-F238E27FC236}">
                <a16:creationId xmlns:a16="http://schemas.microsoft.com/office/drawing/2014/main" id="{9D7FC591-2EC7-41EF-8E02-5CB6F0B89B5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12190436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C6AC60-7B69-446A-A138-48A16458AE8A}"/>
              </a:ext>
            </a:extLst>
          </p:cNvPr>
          <p:cNvSpPr>
            <a:spLocks noGrp="1"/>
          </p:cNvSpPr>
          <p:nvPr>
            <p:ph type="title"/>
          </p:nvPr>
        </p:nvSpPr>
        <p:spPr/>
        <p:txBody>
          <a:bodyPr/>
          <a:lstStyle/>
          <a:p>
            <a:r>
              <a:rPr lang="de-DE" dirty="0"/>
              <a:t>Geschichte</a:t>
            </a:r>
            <a:endParaRPr lang="de-AT" dirty="0"/>
          </a:p>
        </p:txBody>
      </p:sp>
      <p:sp>
        <p:nvSpPr>
          <p:cNvPr id="3" name="Inhaltsplatzhalter 2">
            <a:extLst>
              <a:ext uri="{FF2B5EF4-FFF2-40B4-BE49-F238E27FC236}">
                <a16:creationId xmlns:a16="http://schemas.microsoft.com/office/drawing/2014/main" id="{E6A41CA4-7A9C-4489-99B7-A5EBC2C0FF4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8037921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648AEC-F3FB-416F-8B62-C81156B93FA5}"/>
              </a:ext>
            </a:extLst>
          </p:cNvPr>
          <p:cNvSpPr>
            <a:spLocks noGrp="1"/>
          </p:cNvSpPr>
          <p:nvPr>
            <p:ph type="title"/>
          </p:nvPr>
        </p:nvSpPr>
        <p:spPr/>
        <p:txBody>
          <a:bodyPr/>
          <a:lstStyle/>
          <a:p>
            <a:r>
              <a:rPr lang="de-DE" dirty="0"/>
              <a:t>Formen und Aufbau</a:t>
            </a:r>
            <a:endParaRPr lang="de-AT" dirty="0"/>
          </a:p>
        </p:txBody>
      </p:sp>
      <p:sp>
        <p:nvSpPr>
          <p:cNvPr id="3" name="Inhaltsplatzhalter 2">
            <a:extLst>
              <a:ext uri="{FF2B5EF4-FFF2-40B4-BE49-F238E27FC236}">
                <a16:creationId xmlns:a16="http://schemas.microsoft.com/office/drawing/2014/main" id="{F87ADBA2-2DBB-4B32-B432-091B8C1C5214}"/>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14522548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54AFA8-1B16-444B-BEF5-F58977F958C3}"/>
              </a:ext>
            </a:extLst>
          </p:cNvPr>
          <p:cNvSpPr>
            <a:spLocks noGrp="1"/>
          </p:cNvSpPr>
          <p:nvPr>
            <p:ph type="title"/>
          </p:nvPr>
        </p:nvSpPr>
        <p:spPr/>
        <p:txBody>
          <a:bodyPr/>
          <a:lstStyle/>
          <a:p>
            <a:r>
              <a:rPr lang="de-DE" dirty="0"/>
              <a:t>Schriften</a:t>
            </a:r>
            <a:endParaRPr lang="de-AT" dirty="0"/>
          </a:p>
        </p:txBody>
      </p:sp>
      <p:sp>
        <p:nvSpPr>
          <p:cNvPr id="3" name="Inhaltsplatzhalter 2">
            <a:extLst>
              <a:ext uri="{FF2B5EF4-FFF2-40B4-BE49-F238E27FC236}">
                <a16:creationId xmlns:a16="http://schemas.microsoft.com/office/drawing/2014/main" id="{38EFFE91-D0A6-4366-9F15-CDA02ED6B185}"/>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414151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F9A039-CD79-4DCE-B8CF-2C2E9DC3E6C1}"/>
              </a:ext>
            </a:extLst>
          </p:cNvPr>
          <p:cNvSpPr>
            <a:spLocks noGrp="1"/>
          </p:cNvSpPr>
          <p:nvPr>
            <p:ph type="title"/>
          </p:nvPr>
        </p:nvSpPr>
        <p:spPr/>
        <p:txBody>
          <a:bodyPr/>
          <a:lstStyle/>
          <a:p>
            <a:r>
              <a:rPr lang="de-DE" dirty="0"/>
              <a:t>Farben</a:t>
            </a:r>
            <a:endParaRPr lang="de-AT" dirty="0"/>
          </a:p>
        </p:txBody>
      </p:sp>
      <p:sp>
        <p:nvSpPr>
          <p:cNvPr id="3" name="Inhaltsplatzhalter 2">
            <a:extLst>
              <a:ext uri="{FF2B5EF4-FFF2-40B4-BE49-F238E27FC236}">
                <a16:creationId xmlns:a16="http://schemas.microsoft.com/office/drawing/2014/main" id="{096C04D3-EA50-4E51-8BE9-15E2217724AC}"/>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806551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3856E9-4239-4EE7-A372-FDCF4882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C9CDCF-90F8-42B0-BD0A-794C52688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30095"/>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C07D05FE-3FB8-4314-A050-9AB40814D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1219"/>
            <a:ext cx="5646974" cy="6483075"/>
            <a:chOff x="-19221" y="0"/>
            <a:chExt cx="5646974" cy="6483075"/>
          </a:xfrm>
        </p:grpSpPr>
        <p:sp>
          <p:nvSpPr>
            <p:cNvPr id="14" name="Freeform: Shape 13">
              <a:extLst>
                <a:ext uri="{FF2B5EF4-FFF2-40B4-BE49-F238E27FC236}">
                  <a16:creationId xmlns:a16="http://schemas.microsoft.com/office/drawing/2014/main" id="{BDDC6C42-DDD5-4105-85F2-9C052563A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FB95E12-4EF0-42F7-BCF9-AD31B4C8E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338F8B2-67A9-4086-9341-7705CAB6F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653AAAF-CCEF-494B-9366-16BB3815A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4B356D9-49C3-412F-8E03-AC9AE837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el 1">
            <a:extLst>
              <a:ext uri="{FF2B5EF4-FFF2-40B4-BE49-F238E27FC236}">
                <a16:creationId xmlns:a16="http://schemas.microsoft.com/office/drawing/2014/main" id="{5754AFA8-1B16-444B-BEF5-F58977F958C3}"/>
              </a:ext>
            </a:extLst>
          </p:cNvPr>
          <p:cNvSpPr>
            <a:spLocks noGrp="1"/>
          </p:cNvSpPr>
          <p:nvPr>
            <p:ph type="title"/>
          </p:nvPr>
        </p:nvSpPr>
        <p:spPr>
          <a:xfrm>
            <a:off x="804672" y="2023236"/>
            <a:ext cx="3659777" cy="2820908"/>
          </a:xfrm>
        </p:spPr>
        <p:txBody>
          <a:bodyPr>
            <a:normAutofit/>
          </a:bodyPr>
          <a:lstStyle/>
          <a:p>
            <a:r>
              <a:rPr lang="de-DE" sz="4000" dirty="0">
                <a:solidFill>
                  <a:schemeClr val="tx2"/>
                </a:solidFill>
              </a:rPr>
              <a:t>Schriften</a:t>
            </a:r>
            <a:br>
              <a:rPr lang="de-DE" sz="4000" dirty="0">
                <a:solidFill>
                  <a:schemeClr val="tx2"/>
                </a:solidFill>
              </a:rPr>
            </a:br>
            <a:r>
              <a:rPr lang="de-DE" sz="1200" dirty="0">
                <a:solidFill>
                  <a:schemeClr val="tx2"/>
                </a:solidFill>
                <a:latin typeface="+mn-lt"/>
              </a:rPr>
              <a:t>Für die Schrift haben sich Schwarz und Weiß durchgesetzt im Flat Design. Sie haben den stärksten Kontrast zum Hintergrund, von dieser Wahl sollte man daher auch nur in konkreten Fällen abweichen.</a:t>
            </a:r>
            <a:br>
              <a:rPr lang="de-DE" sz="1200" dirty="0">
                <a:solidFill>
                  <a:schemeClr val="tx2"/>
                </a:solidFill>
                <a:latin typeface="+mn-lt"/>
              </a:rPr>
            </a:br>
            <a:r>
              <a:rPr lang="de-DE" sz="1200" dirty="0">
                <a:solidFill>
                  <a:schemeClr val="tx2"/>
                </a:solidFill>
                <a:latin typeface="+mn-lt"/>
              </a:rPr>
              <a:t>Die Typografie kann abwechslungsreich und kreativ sein, ohne das viele unterschiedliche Schriftarten verwendet werden. (Schriftschnitte benutzen)</a:t>
            </a:r>
            <a:endParaRPr lang="de-AT" sz="4000" dirty="0">
              <a:solidFill>
                <a:schemeClr val="tx2"/>
              </a:solidFill>
              <a:latin typeface="+mn-lt"/>
            </a:endParaRPr>
          </a:p>
        </p:txBody>
      </p:sp>
      <p:graphicFrame>
        <p:nvGraphicFramePr>
          <p:cNvPr id="5" name="Inhaltsplatzhalter 2">
            <a:extLst>
              <a:ext uri="{FF2B5EF4-FFF2-40B4-BE49-F238E27FC236}">
                <a16:creationId xmlns:a16="http://schemas.microsoft.com/office/drawing/2014/main" id="{F6F43BF7-7A11-4E33-BCB8-270FA8523D78}"/>
              </a:ext>
            </a:extLst>
          </p:cNvPr>
          <p:cNvGraphicFramePr>
            <a:graphicFrameLocks noGrp="1"/>
          </p:cNvGraphicFramePr>
          <p:nvPr>
            <p:ph idx="1"/>
            <p:extLst>
              <p:ext uri="{D42A27DB-BD31-4B8C-83A1-F6EECF244321}">
                <p14:modId xmlns:p14="http://schemas.microsoft.com/office/powerpoint/2010/main" val="2839911280"/>
              </p:ext>
            </p:extLst>
          </p:nvPr>
        </p:nvGraphicFramePr>
        <p:xfrm>
          <a:off x="6091238" y="295979"/>
          <a:ext cx="5115491" cy="4947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Textfeld 18">
            <a:extLst>
              <a:ext uri="{FF2B5EF4-FFF2-40B4-BE49-F238E27FC236}">
                <a16:creationId xmlns:a16="http://schemas.microsoft.com/office/drawing/2014/main" id="{6BE4610B-9AE9-4ED9-8001-00D641895B8C}"/>
              </a:ext>
            </a:extLst>
          </p:cNvPr>
          <p:cNvSpPr txBox="1"/>
          <p:nvPr/>
        </p:nvSpPr>
        <p:spPr>
          <a:xfrm>
            <a:off x="6020469" y="5309791"/>
            <a:ext cx="6922640" cy="1252230"/>
          </a:xfrm>
          <a:prstGeom prst="rect">
            <a:avLst/>
          </a:prstGeom>
          <a:noFill/>
        </p:spPr>
        <p:txBody>
          <a:bodyPr wrap="square" numCol="3">
            <a:noAutofit/>
          </a:bodyPr>
          <a:lstStyle/>
          <a:p>
            <a:r>
              <a:rPr lang="en-US" sz="1100" b="1" dirty="0" err="1"/>
              <a:t>Welche</a:t>
            </a:r>
            <a:r>
              <a:rPr lang="en-US" sz="1100" b="1" dirty="0"/>
              <a:t> </a:t>
            </a:r>
            <a:r>
              <a:rPr lang="en-US" sz="1100" b="1" dirty="0" err="1"/>
              <a:t>Schriften</a:t>
            </a:r>
            <a:r>
              <a:rPr lang="en-US" sz="1100" b="1" dirty="0"/>
              <a:t> </a:t>
            </a:r>
            <a:r>
              <a:rPr lang="en-US" sz="1100" b="1" dirty="0" err="1"/>
              <a:t>sind</a:t>
            </a:r>
            <a:r>
              <a:rPr lang="en-US" sz="1100" b="1" dirty="0"/>
              <a:t> </a:t>
            </a:r>
            <a:r>
              <a:rPr lang="en-US" sz="1100" b="1" dirty="0" err="1"/>
              <a:t>empfehlenswert</a:t>
            </a:r>
            <a:r>
              <a:rPr lang="en-US" sz="1100" b="1" dirty="0"/>
              <a:t>?</a:t>
            </a:r>
          </a:p>
          <a:p>
            <a:pPr marL="285750" lvl="0" indent="-285750">
              <a:buFont typeface="Arial" panose="020B0604020202020204" pitchFamily="34" charset="0"/>
              <a:buChar char="•"/>
            </a:pPr>
            <a:r>
              <a:rPr lang="en-US" sz="1100" dirty="0"/>
              <a:t>Aller</a:t>
            </a:r>
          </a:p>
          <a:p>
            <a:pPr marL="285750" lvl="0" indent="-285750">
              <a:buFont typeface="Arial" panose="020B0604020202020204" pitchFamily="34" charset="0"/>
              <a:buChar char="•"/>
            </a:pPr>
            <a:r>
              <a:rPr lang="en-US" sz="1100" dirty="0" err="1"/>
              <a:t>Bebas</a:t>
            </a:r>
            <a:r>
              <a:rPr lang="en-US" sz="1100" dirty="0"/>
              <a:t> Neue</a:t>
            </a:r>
          </a:p>
          <a:p>
            <a:pPr marL="285750" lvl="0" indent="-285750">
              <a:buFont typeface="Arial" panose="020B0604020202020204" pitchFamily="34" charset="0"/>
              <a:buChar char="•"/>
            </a:pPr>
            <a:r>
              <a:rPr lang="en-US" sz="1100" dirty="0" err="1"/>
              <a:t>Corbert</a:t>
            </a:r>
            <a:endParaRPr lang="en-US" sz="1100" dirty="0"/>
          </a:p>
          <a:p>
            <a:pPr marL="285750" lvl="0" indent="-285750">
              <a:buFont typeface="Arial" panose="020B0604020202020204" pitchFamily="34" charset="0"/>
              <a:buChar char="•"/>
            </a:pPr>
            <a:r>
              <a:rPr lang="en-US" sz="1100" dirty="0"/>
              <a:t>Dense</a:t>
            </a:r>
          </a:p>
          <a:p>
            <a:pPr marL="285750" lvl="0" indent="-285750">
              <a:buFont typeface="Arial" panose="020B0604020202020204" pitchFamily="34" charset="0"/>
              <a:buChar char="•"/>
            </a:pPr>
            <a:r>
              <a:rPr lang="en-US" sz="1100" dirty="0" err="1"/>
              <a:t>Josefin</a:t>
            </a:r>
            <a:r>
              <a:rPr lang="en-US" sz="1100" dirty="0"/>
              <a:t> Sans </a:t>
            </a:r>
            <a:r>
              <a:rPr lang="en-US" sz="1100" dirty="0" err="1"/>
              <a:t>oder</a:t>
            </a:r>
            <a:r>
              <a:rPr lang="en-US" sz="1100" dirty="0"/>
              <a:t> </a:t>
            </a:r>
            <a:r>
              <a:rPr lang="en-US" sz="1100" dirty="0" err="1"/>
              <a:t>Josefin</a:t>
            </a:r>
            <a:endParaRPr lang="en-US" sz="1100" dirty="0"/>
          </a:p>
          <a:p>
            <a:pPr marL="285750" lvl="0" indent="-285750">
              <a:buFont typeface="Arial" panose="020B0604020202020204" pitchFamily="34" charset="0"/>
              <a:buChar char="•"/>
            </a:pPr>
            <a:r>
              <a:rPr lang="en-US" sz="1100" dirty="0" err="1"/>
              <a:t>Lato</a:t>
            </a:r>
            <a:endParaRPr lang="en-US" sz="1100" dirty="0"/>
          </a:p>
          <a:p>
            <a:pPr marL="285750" lvl="0" indent="-285750">
              <a:buFont typeface="Arial" panose="020B0604020202020204" pitchFamily="34" charset="0"/>
              <a:buChar char="•"/>
            </a:pPr>
            <a:r>
              <a:rPr lang="en-US" sz="1100" dirty="0" err="1"/>
              <a:t>Moderne</a:t>
            </a:r>
            <a:r>
              <a:rPr lang="en-US" sz="1100" dirty="0"/>
              <a:t> Sans</a:t>
            </a:r>
          </a:p>
          <a:p>
            <a:pPr marL="285750" lvl="0" indent="-285750">
              <a:buFont typeface="Arial" panose="020B0604020202020204" pitchFamily="34" charset="0"/>
              <a:buChar char="•"/>
            </a:pPr>
            <a:r>
              <a:rPr lang="en-US" sz="1100" dirty="0"/>
              <a:t>Montserrat</a:t>
            </a:r>
          </a:p>
          <a:p>
            <a:pPr marL="285750" lvl="0" indent="-285750">
              <a:buFont typeface="Arial" panose="020B0604020202020204" pitchFamily="34" charset="0"/>
              <a:buChar char="•"/>
            </a:pPr>
            <a:r>
              <a:rPr lang="en-US" sz="1100" dirty="0"/>
              <a:t>Museo Sans</a:t>
            </a:r>
          </a:p>
          <a:p>
            <a:pPr marL="285750" lvl="0" indent="-285750">
              <a:buFont typeface="Arial" panose="020B0604020202020204" pitchFamily="34" charset="0"/>
              <a:buChar char="•"/>
            </a:pPr>
            <a:r>
              <a:rPr lang="en-US" sz="1100" dirty="0"/>
              <a:t>Open Sans</a:t>
            </a:r>
          </a:p>
          <a:p>
            <a:pPr marL="285750" lvl="0" indent="-285750">
              <a:buFont typeface="Arial" panose="020B0604020202020204" pitchFamily="34" charset="0"/>
              <a:buChar char="•"/>
            </a:pPr>
            <a:r>
              <a:rPr lang="en-US" sz="1100" dirty="0"/>
              <a:t>Quicksand</a:t>
            </a:r>
          </a:p>
          <a:p>
            <a:pPr marL="285750" lvl="0" indent="-285750">
              <a:buFont typeface="Arial" panose="020B0604020202020204" pitchFamily="34" charset="0"/>
              <a:buChar char="•"/>
            </a:pPr>
            <a:r>
              <a:rPr lang="en-US" sz="1100" dirty="0" err="1"/>
              <a:t>Raleway</a:t>
            </a:r>
            <a:endParaRPr lang="en-US" sz="1100" dirty="0"/>
          </a:p>
          <a:p>
            <a:pPr marL="285750" lvl="0" indent="-285750">
              <a:buFont typeface="Arial" panose="020B0604020202020204" pitchFamily="34" charset="0"/>
              <a:buChar char="•"/>
            </a:pPr>
            <a:r>
              <a:rPr lang="en-US" sz="1100" dirty="0"/>
              <a:t>Robot</a:t>
            </a:r>
          </a:p>
          <a:p>
            <a:pPr marL="285750" lvl="0" indent="-285750">
              <a:buFont typeface="Arial" panose="020B0604020202020204" pitchFamily="34" charset="0"/>
              <a:buChar char="•"/>
            </a:pPr>
            <a:r>
              <a:rPr lang="en-US" sz="1100" dirty="0"/>
              <a:t>Rubik</a:t>
            </a:r>
          </a:p>
          <a:p>
            <a:pPr marL="285750" lvl="0" indent="-285750">
              <a:buFont typeface="Arial" panose="020B0604020202020204" pitchFamily="34" charset="0"/>
              <a:buChar char="•"/>
            </a:pPr>
            <a:r>
              <a:rPr lang="en-US" sz="1100" dirty="0"/>
              <a:t>Segoe</a:t>
            </a:r>
          </a:p>
          <a:p>
            <a:pPr marL="285750" lvl="0" indent="-285750">
              <a:buFont typeface="Arial" panose="020B0604020202020204" pitchFamily="34" charset="0"/>
              <a:buChar char="•"/>
            </a:pPr>
            <a:r>
              <a:rPr lang="en-US" sz="1100" dirty="0"/>
              <a:t>Sofia Pro</a:t>
            </a:r>
          </a:p>
          <a:p>
            <a:pPr marL="285750" lvl="0" indent="-285750">
              <a:buFont typeface="Arial" panose="020B0604020202020204" pitchFamily="34" charset="0"/>
              <a:buChar char="•"/>
            </a:pPr>
            <a:r>
              <a:rPr lang="en-US" sz="1100" dirty="0"/>
              <a:t>Source Sans Pro</a:t>
            </a:r>
          </a:p>
          <a:p>
            <a:pPr marL="285750" lvl="0" indent="-285750">
              <a:buFont typeface="Arial" panose="020B0604020202020204" pitchFamily="34" charset="0"/>
              <a:buChar char="•"/>
            </a:pPr>
            <a:r>
              <a:rPr lang="en-US" sz="1100" dirty="0"/>
              <a:t>Ubuntu</a:t>
            </a:r>
          </a:p>
        </p:txBody>
      </p:sp>
    </p:spTree>
    <p:extLst>
      <p:ext uri="{BB962C8B-B14F-4D97-AF65-F5344CB8AC3E}">
        <p14:creationId xmlns:p14="http://schemas.microsoft.com/office/powerpoint/2010/main" val="32914961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3F261D-9E44-459A-98B7-12439DC264F1}"/>
              </a:ext>
            </a:extLst>
          </p:cNvPr>
          <p:cNvSpPr>
            <a:spLocks noGrp="1"/>
          </p:cNvSpPr>
          <p:nvPr>
            <p:ph type="title"/>
          </p:nvPr>
        </p:nvSpPr>
        <p:spPr/>
        <p:txBody>
          <a:bodyPr/>
          <a:lstStyle/>
          <a:p>
            <a:r>
              <a:rPr lang="de-DE" dirty="0"/>
              <a:t>Fotos</a:t>
            </a:r>
            <a:endParaRPr lang="de-AT" dirty="0"/>
          </a:p>
        </p:txBody>
      </p:sp>
      <p:sp>
        <p:nvSpPr>
          <p:cNvPr id="3" name="Inhaltsplatzhalter 2">
            <a:extLst>
              <a:ext uri="{FF2B5EF4-FFF2-40B4-BE49-F238E27FC236}">
                <a16:creationId xmlns:a16="http://schemas.microsoft.com/office/drawing/2014/main" id="{2EFD015E-9962-4066-B96B-ADA388A63CC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3833474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3D444C-E36A-4CD2-A3AD-BBE1AA5A0AAE}"/>
              </a:ext>
            </a:extLst>
          </p:cNvPr>
          <p:cNvSpPr>
            <a:spLocks noGrp="1"/>
          </p:cNvSpPr>
          <p:nvPr>
            <p:ph type="title"/>
          </p:nvPr>
        </p:nvSpPr>
        <p:spPr/>
        <p:txBody>
          <a:bodyPr/>
          <a:lstStyle/>
          <a:p>
            <a:r>
              <a:rPr lang="de-DE" dirty="0"/>
              <a:t>Weiterentwicklungen und Sonderformen</a:t>
            </a:r>
            <a:endParaRPr lang="de-AT" dirty="0"/>
          </a:p>
        </p:txBody>
      </p:sp>
      <p:sp>
        <p:nvSpPr>
          <p:cNvPr id="3" name="Inhaltsplatzhalter 2">
            <a:extLst>
              <a:ext uri="{FF2B5EF4-FFF2-40B4-BE49-F238E27FC236}">
                <a16:creationId xmlns:a16="http://schemas.microsoft.com/office/drawing/2014/main" id="{E227FBCD-369E-4B67-AAE8-7C15E6C57FA4}"/>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1110202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3" name="Freeform: Shape 12">
            <a:extLst>
              <a:ext uri="{FF2B5EF4-FFF2-40B4-BE49-F238E27FC236}">
                <a16:creationId xmlns:a16="http://schemas.microsoft.com/office/drawing/2014/main" id="{CBCB02B1-1B82-403C-B7D2-E2CED1882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DE13A7-6382-4A67-BEBE-4FF1F37C7F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6" name="Freeform: Shape 15">
              <a:extLst>
                <a:ext uri="{FF2B5EF4-FFF2-40B4-BE49-F238E27FC236}">
                  <a16:creationId xmlns:a16="http://schemas.microsoft.com/office/drawing/2014/main" id="{E9978FC9-2E40-4257-8D97-FAB20CA4B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740ABB98-77BA-4C40-8121-34D196E58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41AA752E-66C1-4835-8A3C-556475159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EE9555AB-2295-4939-AEC9-B2CBFCB4C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97499201-5A2C-48B3-9B02-5519B8829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D3FC2AE7-C60C-4C48-BCAE-410BB6C3D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40EA1593-6BC9-441E-8F3C-46DD50F8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el 1">
            <a:extLst>
              <a:ext uri="{FF2B5EF4-FFF2-40B4-BE49-F238E27FC236}">
                <a16:creationId xmlns:a16="http://schemas.microsoft.com/office/drawing/2014/main" id="{A8EC645B-4B8C-6140-932F-FF681CEDE822}"/>
              </a:ext>
            </a:extLst>
          </p:cNvPr>
          <p:cNvSpPr>
            <a:spLocks noGrp="1"/>
          </p:cNvSpPr>
          <p:nvPr>
            <p:ph type="ctrTitle"/>
          </p:nvPr>
        </p:nvSpPr>
        <p:spPr>
          <a:xfrm>
            <a:off x="3371787" y="1741337"/>
            <a:ext cx="5448730" cy="2387918"/>
          </a:xfrm>
        </p:spPr>
        <p:txBody>
          <a:bodyPr anchor="b">
            <a:normAutofit/>
          </a:bodyPr>
          <a:lstStyle/>
          <a:p>
            <a:r>
              <a:rPr lang="de-DE" sz="5200">
                <a:solidFill>
                  <a:schemeClr val="tx2"/>
                </a:solidFill>
              </a:rPr>
              <a:t>Typografisches Design</a:t>
            </a:r>
          </a:p>
        </p:txBody>
      </p:sp>
      <p:sp>
        <p:nvSpPr>
          <p:cNvPr id="4" name="Untertitel 3">
            <a:extLst>
              <a:ext uri="{FF2B5EF4-FFF2-40B4-BE49-F238E27FC236}">
                <a16:creationId xmlns:a16="http://schemas.microsoft.com/office/drawing/2014/main" id="{021CB265-0864-4625-9586-82633D107CF3}"/>
              </a:ext>
            </a:extLst>
          </p:cNvPr>
          <p:cNvSpPr>
            <a:spLocks noGrp="1"/>
          </p:cNvSpPr>
          <p:nvPr>
            <p:ph type="subTitle" idx="1"/>
          </p:nvPr>
        </p:nvSpPr>
        <p:spPr>
          <a:xfrm>
            <a:off x="3371161" y="4200522"/>
            <a:ext cx="5449982" cy="682079"/>
          </a:xfrm>
        </p:spPr>
        <p:txBody>
          <a:bodyPr>
            <a:normAutofit/>
          </a:bodyPr>
          <a:lstStyle/>
          <a:p>
            <a:endParaRPr lang="de-AT">
              <a:solidFill>
                <a:schemeClr val="tx2"/>
              </a:solidFill>
            </a:endParaRPr>
          </a:p>
        </p:txBody>
      </p:sp>
      <p:grpSp>
        <p:nvGrpSpPr>
          <p:cNvPr id="24" name="Group 23">
            <a:extLst>
              <a:ext uri="{FF2B5EF4-FFF2-40B4-BE49-F238E27FC236}">
                <a16:creationId xmlns:a16="http://schemas.microsoft.com/office/drawing/2014/main" id="{17147D5D-F01F-4164-BD81-D10DC6F23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42" y="2854"/>
            <a:ext cx="2783421" cy="2406445"/>
            <a:chOff x="-305" y="-4155"/>
            <a:chExt cx="2514948" cy="2174333"/>
          </a:xfrm>
        </p:grpSpPr>
        <p:sp>
          <p:nvSpPr>
            <p:cNvPr id="25" name="Freeform: Shape 24">
              <a:extLst>
                <a:ext uri="{FF2B5EF4-FFF2-40B4-BE49-F238E27FC236}">
                  <a16:creationId xmlns:a16="http://schemas.microsoft.com/office/drawing/2014/main" id="{F24C7412-3E2D-4708-8DC3-425A457A1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71483A6A-CB0B-4469-B09D-C9451F9B0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9A935E9D-EB55-46F3-BCCB-9CB918E87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8" name="Freeform: Shape 27">
              <a:extLst>
                <a:ext uri="{FF2B5EF4-FFF2-40B4-BE49-F238E27FC236}">
                  <a16:creationId xmlns:a16="http://schemas.microsoft.com/office/drawing/2014/main" id="{8EDC5655-C7D7-4936-91EA-E188A96DC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6D0E248E-80AB-4B35-BA8D-F940FCB443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417253" y="4456669"/>
            <a:ext cx="2783421" cy="2406445"/>
            <a:chOff x="-305" y="-4155"/>
            <a:chExt cx="2514948" cy="2174333"/>
          </a:xfrm>
        </p:grpSpPr>
        <p:sp>
          <p:nvSpPr>
            <p:cNvPr id="31" name="Freeform: Shape 30">
              <a:extLst>
                <a:ext uri="{FF2B5EF4-FFF2-40B4-BE49-F238E27FC236}">
                  <a16:creationId xmlns:a16="http://schemas.microsoft.com/office/drawing/2014/main" id="{F9E91B0A-66E8-4298-BAC6-004DBE491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0A629C66-36BD-487E-B1CD-ED026D778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6BC2D2C-3D7D-4224-81BC-22C094C9F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4" name="Freeform: Shape 33">
              <a:extLst>
                <a:ext uri="{FF2B5EF4-FFF2-40B4-BE49-F238E27FC236}">
                  <a16:creationId xmlns:a16="http://schemas.microsoft.com/office/drawing/2014/main" id="{53BDF903-22C5-4312-8776-C2ABC3EDC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3606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192769-62AA-439B-9877-F2978B606D14}"/>
              </a:ext>
            </a:extLst>
          </p:cNvPr>
          <p:cNvSpPr>
            <a:spLocks noGrp="1"/>
          </p:cNvSpPr>
          <p:nvPr>
            <p:ph type="title"/>
          </p:nvPr>
        </p:nvSpPr>
        <p:spPr/>
        <p:txBody>
          <a:bodyPr/>
          <a:lstStyle/>
          <a:p>
            <a:r>
              <a:rPr lang="de-DE" dirty="0"/>
              <a:t>Was macht Flat Design aus</a:t>
            </a:r>
            <a:endParaRPr lang="de-AT" dirty="0"/>
          </a:p>
        </p:txBody>
      </p:sp>
      <p:sp>
        <p:nvSpPr>
          <p:cNvPr id="3" name="Inhaltsplatzhalter 2">
            <a:extLst>
              <a:ext uri="{FF2B5EF4-FFF2-40B4-BE49-F238E27FC236}">
                <a16:creationId xmlns:a16="http://schemas.microsoft.com/office/drawing/2014/main" id="{C747D243-7DBE-4D97-AF96-B52C878AD090}"/>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3620131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0B5A0E-9743-4178-9BFA-5202988D9D75}"/>
              </a:ext>
            </a:extLst>
          </p:cNvPr>
          <p:cNvSpPr>
            <a:spLocks noGrp="1"/>
          </p:cNvSpPr>
          <p:nvPr>
            <p:ph type="title"/>
          </p:nvPr>
        </p:nvSpPr>
        <p:spPr/>
        <p:txBody>
          <a:bodyPr/>
          <a:lstStyle/>
          <a:p>
            <a:r>
              <a:rPr lang="de-DE" dirty="0"/>
              <a:t>Anwendungsbeispiele / Vor- &amp; Nachteile</a:t>
            </a:r>
            <a:endParaRPr lang="de-AT" dirty="0"/>
          </a:p>
        </p:txBody>
      </p:sp>
      <p:sp>
        <p:nvSpPr>
          <p:cNvPr id="3" name="Inhaltsplatzhalter 2">
            <a:extLst>
              <a:ext uri="{FF2B5EF4-FFF2-40B4-BE49-F238E27FC236}">
                <a16:creationId xmlns:a16="http://schemas.microsoft.com/office/drawing/2014/main" id="{9D7FC591-2EC7-41EF-8E02-5CB6F0B89B5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8099659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C6AC60-7B69-446A-A138-48A16458AE8A}"/>
              </a:ext>
            </a:extLst>
          </p:cNvPr>
          <p:cNvSpPr>
            <a:spLocks noGrp="1"/>
          </p:cNvSpPr>
          <p:nvPr>
            <p:ph type="title"/>
          </p:nvPr>
        </p:nvSpPr>
        <p:spPr/>
        <p:txBody>
          <a:bodyPr/>
          <a:lstStyle/>
          <a:p>
            <a:r>
              <a:rPr lang="de-DE" dirty="0"/>
              <a:t>Geschichte</a:t>
            </a:r>
            <a:endParaRPr lang="de-AT" dirty="0"/>
          </a:p>
        </p:txBody>
      </p:sp>
      <p:sp>
        <p:nvSpPr>
          <p:cNvPr id="3" name="Inhaltsplatzhalter 2">
            <a:extLst>
              <a:ext uri="{FF2B5EF4-FFF2-40B4-BE49-F238E27FC236}">
                <a16:creationId xmlns:a16="http://schemas.microsoft.com/office/drawing/2014/main" id="{E6A41CA4-7A9C-4489-99B7-A5EBC2C0FF4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7821343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648AEC-F3FB-416F-8B62-C81156B93FA5}"/>
              </a:ext>
            </a:extLst>
          </p:cNvPr>
          <p:cNvSpPr>
            <a:spLocks noGrp="1"/>
          </p:cNvSpPr>
          <p:nvPr>
            <p:ph type="title"/>
          </p:nvPr>
        </p:nvSpPr>
        <p:spPr/>
        <p:txBody>
          <a:bodyPr/>
          <a:lstStyle/>
          <a:p>
            <a:r>
              <a:rPr lang="de-DE" dirty="0"/>
              <a:t>Formen und Aufbau</a:t>
            </a:r>
            <a:endParaRPr lang="de-AT" dirty="0"/>
          </a:p>
        </p:txBody>
      </p:sp>
      <p:sp>
        <p:nvSpPr>
          <p:cNvPr id="3" name="Inhaltsplatzhalter 2">
            <a:extLst>
              <a:ext uri="{FF2B5EF4-FFF2-40B4-BE49-F238E27FC236}">
                <a16:creationId xmlns:a16="http://schemas.microsoft.com/office/drawing/2014/main" id="{F87ADBA2-2DBB-4B32-B432-091B8C1C5214}"/>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39274200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54AFA8-1B16-444B-BEF5-F58977F958C3}"/>
              </a:ext>
            </a:extLst>
          </p:cNvPr>
          <p:cNvSpPr>
            <a:spLocks noGrp="1"/>
          </p:cNvSpPr>
          <p:nvPr>
            <p:ph type="title"/>
          </p:nvPr>
        </p:nvSpPr>
        <p:spPr/>
        <p:txBody>
          <a:bodyPr/>
          <a:lstStyle/>
          <a:p>
            <a:r>
              <a:rPr lang="de-DE" dirty="0"/>
              <a:t>Schriften</a:t>
            </a:r>
            <a:endParaRPr lang="de-AT" dirty="0"/>
          </a:p>
        </p:txBody>
      </p:sp>
      <p:sp>
        <p:nvSpPr>
          <p:cNvPr id="3" name="Inhaltsplatzhalter 2">
            <a:extLst>
              <a:ext uri="{FF2B5EF4-FFF2-40B4-BE49-F238E27FC236}">
                <a16:creationId xmlns:a16="http://schemas.microsoft.com/office/drawing/2014/main" id="{38EFFE91-D0A6-4366-9F15-CDA02ED6B185}"/>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14929942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F9A039-CD79-4DCE-B8CF-2C2E9DC3E6C1}"/>
              </a:ext>
            </a:extLst>
          </p:cNvPr>
          <p:cNvSpPr>
            <a:spLocks noGrp="1"/>
          </p:cNvSpPr>
          <p:nvPr>
            <p:ph type="title"/>
          </p:nvPr>
        </p:nvSpPr>
        <p:spPr/>
        <p:txBody>
          <a:bodyPr/>
          <a:lstStyle/>
          <a:p>
            <a:r>
              <a:rPr lang="de-DE" dirty="0"/>
              <a:t>Farben</a:t>
            </a:r>
            <a:endParaRPr lang="de-AT" dirty="0"/>
          </a:p>
        </p:txBody>
      </p:sp>
      <p:sp>
        <p:nvSpPr>
          <p:cNvPr id="3" name="Inhaltsplatzhalter 2">
            <a:extLst>
              <a:ext uri="{FF2B5EF4-FFF2-40B4-BE49-F238E27FC236}">
                <a16:creationId xmlns:a16="http://schemas.microsoft.com/office/drawing/2014/main" id="{096C04D3-EA50-4E51-8BE9-15E2217724AC}"/>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42621162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3F261D-9E44-459A-98B7-12439DC264F1}"/>
              </a:ext>
            </a:extLst>
          </p:cNvPr>
          <p:cNvSpPr>
            <a:spLocks noGrp="1"/>
          </p:cNvSpPr>
          <p:nvPr>
            <p:ph type="title"/>
          </p:nvPr>
        </p:nvSpPr>
        <p:spPr/>
        <p:txBody>
          <a:bodyPr/>
          <a:lstStyle/>
          <a:p>
            <a:r>
              <a:rPr lang="de-DE" dirty="0"/>
              <a:t>Fotos</a:t>
            </a:r>
            <a:endParaRPr lang="de-AT" dirty="0"/>
          </a:p>
        </p:txBody>
      </p:sp>
      <p:sp>
        <p:nvSpPr>
          <p:cNvPr id="3" name="Inhaltsplatzhalter 2">
            <a:extLst>
              <a:ext uri="{FF2B5EF4-FFF2-40B4-BE49-F238E27FC236}">
                <a16:creationId xmlns:a16="http://schemas.microsoft.com/office/drawing/2014/main" id="{2EFD015E-9962-4066-B96B-ADA388A63CC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1423866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C8F9A039-CD79-4DCE-B8CF-2C2E9DC3E6C1}"/>
              </a:ext>
            </a:extLst>
          </p:cNvPr>
          <p:cNvSpPr>
            <a:spLocks noGrp="1"/>
          </p:cNvSpPr>
          <p:nvPr>
            <p:ph type="title"/>
          </p:nvPr>
        </p:nvSpPr>
        <p:spPr>
          <a:xfrm>
            <a:off x="290952" y="777688"/>
            <a:ext cx="9833548" cy="1066802"/>
          </a:xfrm>
        </p:spPr>
        <p:txBody>
          <a:bodyPr anchor="b">
            <a:normAutofit/>
          </a:bodyPr>
          <a:lstStyle/>
          <a:p>
            <a:r>
              <a:rPr lang="de-DE" sz="3600" dirty="0">
                <a:solidFill>
                  <a:schemeClr val="tx2"/>
                </a:solidFill>
              </a:rPr>
              <a:t>Farben</a:t>
            </a:r>
            <a:br>
              <a:rPr lang="de-DE" sz="3600" dirty="0">
                <a:solidFill>
                  <a:schemeClr val="tx2"/>
                </a:solidFill>
              </a:rPr>
            </a:br>
            <a:r>
              <a:rPr lang="de-DE" sz="1300" dirty="0">
                <a:solidFill>
                  <a:schemeClr val="tx2"/>
                </a:solidFill>
              </a:rPr>
              <a:t>Verwendung von vielen Farben, neben den reduzierten Formen, ein Hauptmerkmal des Flat Designs.</a:t>
            </a:r>
            <a:endParaRPr lang="de-AT" sz="1300" dirty="0">
              <a:solidFill>
                <a:schemeClr val="tx2"/>
              </a:solidFill>
            </a:endParaRPr>
          </a:p>
        </p:txBody>
      </p:sp>
      <p:grpSp>
        <p:nvGrpSpPr>
          <p:cNvPr id="31" name="Group 30">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Inhaltsplatzhalter 2">
            <a:extLst>
              <a:ext uri="{FF2B5EF4-FFF2-40B4-BE49-F238E27FC236}">
                <a16:creationId xmlns:a16="http://schemas.microsoft.com/office/drawing/2014/main" id="{096C04D3-EA50-4E51-8BE9-15E2217724AC}"/>
              </a:ext>
            </a:extLst>
          </p:cNvPr>
          <p:cNvSpPr>
            <a:spLocks noGrp="1"/>
          </p:cNvSpPr>
          <p:nvPr>
            <p:ph idx="1"/>
          </p:nvPr>
        </p:nvSpPr>
        <p:spPr>
          <a:xfrm>
            <a:off x="338247" y="4503890"/>
            <a:ext cx="3255612" cy="1512209"/>
          </a:xfrm>
          <a:noFill/>
        </p:spPr>
        <p:txBody>
          <a:bodyPr wrap="square">
            <a:spAutoFit/>
          </a:bodyPr>
          <a:lstStyle/>
          <a:p>
            <a:pPr marL="0" indent="0">
              <a:buNone/>
            </a:pPr>
            <a:r>
              <a:rPr lang="de-DE" sz="1400" b="1" dirty="0">
                <a:solidFill>
                  <a:schemeClr val="tx2"/>
                </a:solidFill>
              </a:rPr>
              <a:t>Ähnliche Sättigung wählen</a:t>
            </a:r>
          </a:p>
          <a:p>
            <a:pPr>
              <a:buFontTx/>
              <a:buChar char="-"/>
            </a:pPr>
            <a:r>
              <a:rPr lang="de-DE" sz="1400" dirty="0">
                <a:solidFill>
                  <a:schemeClr val="tx2"/>
                </a:solidFill>
              </a:rPr>
              <a:t>leuchtende, freundliche, kräftige und helle Farben die eine ähnliche Sättigung haben</a:t>
            </a:r>
          </a:p>
          <a:p>
            <a:pPr>
              <a:buFontTx/>
              <a:buChar char="-"/>
            </a:pPr>
            <a:r>
              <a:rPr lang="de-DE" sz="1400" dirty="0">
                <a:solidFill>
                  <a:schemeClr val="tx2"/>
                </a:solidFill>
              </a:rPr>
              <a:t>Keine Kombination aus reinen Primärfarben!</a:t>
            </a:r>
          </a:p>
        </p:txBody>
      </p:sp>
      <p:sp>
        <p:nvSpPr>
          <p:cNvPr id="28" name="Textfeld 27">
            <a:extLst>
              <a:ext uri="{FF2B5EF4-FFF2-40B4-BE49-F238E27FC236}">
                <a16:creationId xmlns:a16="http://schemas.microsoft.com/office/drawing/2014/main" id="{01076E1C-C81B-43C4-A022-4E9BE02737D0}"/>
              </a:ext>
            </a:extLst>
          </p:cNvPr>
          <p:cNvSpPr txBox="1"/>
          <p:nvPr/>
        </p:nvSpPr>
        <p:spPr>
          <a:xfrm>
            <a:off x="7857248" y="4494000"/>
            <a:ext cx="4061759" cy="954107"/>
          </a:xfrm>
          <a:prstGeom prst="rect">
            <a:avLst/>
          </a:prstGeom>
          <a:noFill/>
        </p:spPr>
        <p:txBody>
          <a:bodyPr wrap="square">
            <a:spAutoFit/>
          </a:bodyPr>
          <a:lstStyle/>
          <a:p>
            <a:r>
              <a:rPr lang="de-DE" sz="1400" b="1" dirty="0">
                <a:solidFill>
                  <a:schemeClr val="tx2"/>
                </a:solidFill>
              </a:rPr>
              <a:t>Analoge Farben wählen</a:t>
            </a:r>
          </a:p>
          <a:p>
            <a:pPr marL="285750" indent="-285750">
              <a:buFontTx/>
              <a:buChar char="-"/>
            </a:pPr>
            <a:r>
              <a:rPr lang="de-DE" sz="1400" dirty="0">
                <a:solidFill>
                  <a:schemeClr val="tx2"/>
                </a:solidFill>
              </a:rPr>
              <a:t>Zwei bis fünf nebeneinander angeordnete Farbtöne und diese mit unterschiedlichen Helligkeitsstufen</a:t>
            </a:r>
          </a:p>
        </p:txBody>
      </p:sp>
      <p:sp>
        <p:nvSpPr>
          <p:cNvPr id="30" name="Textfeld 29">
            <a:extLst>
              <a:ext uri="{FF2B5EF4-FFF2-40B4-BE49-F238E27FC236}">
                <a16:creationId xmlns:a16="http://schemas.microsoft.com/office/drawing/2014/main" id="{E60F1527-AC74-4A65-B2F4-739EB9314087}"/>
              </a:ext>
            </a:extLst>
          </p:cNvPr>
          <p:cNvSpPr txBox="1"/>
          <p:nvPr/>
        </p:nvSpPr>
        <p:spPr>
          <a:xfrm>
            <a:off x="3905918" y="4503890"/>
            <a:ext cx="3639272" cy="738664"/>
          </a:xfrm>
          <a:prstGeom prst="rect">
            <a:avLst/>
          </a:prstGeom>
          <a:noFill/>
        </p:spPr>
        <p:txBody>
          <a:bodyPr wrap="square">
            <a:spAutoFit/>
          </a:bodyPr>
          <a:lstStyle/>
          <a:p>
            <a:r>
              <a:rPr lang="de-DE" sz="1400" b="1" dirty="0">
                <a:solidFill>
                  <a:schemeClr val="tx2"/>
                </a:solidFill>
              </a:rPr>
              <a:t>Komplementärfarben wählen</a:t>
            </a:r>
          </a:p>
          <a:p>
            <a:pPr marL="285750" indent="-285750">
              <a:buFontTx/>
              <a:buChar char="-"/>
            </a:pPr>
            <a:r>
              <a:rPr lang="de-DE" sz="1400" dirty="0">
                <a:solidFill>
                  <a:schemeClr val="tx2"/>
                </a:solidFill>
              </a:rPr>
              <a:t>Hohe Anzahl an Einzelfarben durch Abstufungen innerhalb der Farbfamilien</a:t>
            </a:r>
          </a:p>
        </p:txBody>
      </p:sp>
      <p:pic>
        <p:nvPicPr>
          <p:cNvPr id="9" name="Grafik 8">
            <a:extLst>
              <a:ext uri="{FF2B5EF4-FFF2-40B4-BE49-F238E27FC236}">
                <a16:creationId xmlns:a16="http://schemas.microsoft.com/office/drawing/2014/main" id="{6595411B-A760-459C-944D-A0F58C01F23D}"/>
              </a:ext>
            </a:extLst>
          </p:cNvPr>
          <p:cNvPicPr>
            <a:picLocks noChangeAspect="1"/>
          </p:cNvPicPr>
          <p:nvPr/>
        </p:nvPicPr>
        <p:blipFill rotWithShape="1">
          <a:blip r:embed="rId2">
            <a:extLst>
              <a:ext uri="{28A0092B-C50C-407E-A947-70E740481C1C}">
                <a14:useLocalDpi xmlns:a14="http://schemas.microsoft.com/office/drawing/2010/main" val="0"/>
              </a:ext>
            </a:extLst>
          </a:blip>
          <a:srcRect l="17293" t="60903" r="14382" b="4430"/>
          <a:stretch/>
        </p:blipFill>
        <p:spPr>
          <a:xfrm>
            <a:off x="3905918" y="2831986"/>
            <a:ext cx="3639272" cy="1384866"/>
          </a:xfrm>
          <a:prstGeom prst="rect">
            <a:avLst/>
          </a:prstGeom>
        </p:spPr>
      </p:pic>
      <p:pic>
        <p:nvPicPr>
          <p:cNvPr id="23" name="Grafik 22">
            <a:extLst>
              <a:ext uri="{FF2B5EF4-FFF2-40B4-BE49-F238E27FC236}">
                <a16:creationId xmlns:a16="http://schemas.microsoft.com/office/drawing/2014/main" id="{C23538B1-C2F8-4D68-AEBE-7D59BD66672B}"/>
              </a:ext>
            </a:extLst>
          </p:cNvPr>
          <p:cNvPicPr>
            <a:picLocks noChangeAspect="1"/>
          </p:cNvPicPr>
          <p:nvPr/>
        </p:nvPicPr>
        <p:blipFill rotWithShape="1">
          <a:blip r:embed="rId3">
            <a:extLst>
              <a:ext uri="{28A0092B-C50C-407E-A947-70E740481C1C}">
                <a14:useLocalDpi xmlns:a14="http://schemas.microsoft.com/office/drawing/2010/main" val="0"/>
              </a:ext>
            </a:extLst>
          </a:blip>
          <a:srcRect t="23333" b="31207"/>
          <a:stretch/>
        </p:blipFill>
        <p:spPr>
          <a:xfrm>
            <a:off x="7857248" y="2831986"/>
            <a:ext cx="4061759" cy="1384866"/>
          </a:xfrm>
          <a:prstGeom prst="rect">
            <a:avLst/>
          </a:prstGeom>
        </p:spPr>
      </p:pic>
      <p:pic>
        <p:nvPicPr>
          <p:cNvPr id="36" name="Grafik 35">
            <a:extLst>
              <a:ext uri="{FF2B5EF4-FFF2-40B4-BE49-F238E27FC236}">
                <a16:creationId xmlns:a16="http://schemas.microsoft.com/office/drawing/2014/main" id="{75C105AA-159B-4F58-8606-A2B5A05B9771}"/>
              </a:ext>
            </a:extLst>
          </p:cNvPr>
          <p:cNvPicPr>
            <a:picLocks noChangeAspect="1"/>
          </p:cNvPicPr>
          <p:nvPr/>
        </p:nvPicPr>
        <p:blipFill rotWithShape="1">
          <a:blip r:embed="rId4">
            <a:extLst>
              <a:ext uri="{28A0092B-C50C-407E-A947-70E740481C1C}">
                <a14:useLocalDpi xmlns:a14="http://schemas.microsoft.com/office/drawing/2010/main" val="0"/>
              </a:ext>
            </a:extLst>
          </a:blip>
          <a:srcRect l="17556" r="13873" b="61666"/>
          <a:stretch/>
        </p:blipFill>
        <p:spPr>
          <a:xfrm>
            <a:off x="338247" y="2851838"/>
            <a:ext cx="3255613" cy="1365013"/>
          </a:xfrm>
          <a:prstGeom prst="rect">
            <a:avLst/>
          </a:prstGeom>
        </p:spPr>
      </p:pic>
    </p:spTree>
    <p:extLst>
      <p:ext uri="{BB962C8B-B14F-4D97-AF65-F5344CB8AC3E}">
        <p14:creationId xmlns:p14="http://schemas.microsoft.com/office/powerpoint/2010/main" val="24649404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3D444C-E36A-4CD2-A3AD-BBE1AA5A0AAE}"/>
              </a:ext>
            </a:extLst>
          </p:cNvPr>
          <p:cNvSpPr>
            <a:spLocks noGrp="1"/>
          </p:cNvSpPr>
          <p:nvPr>
            <p:ph type="title"/>
          </p:nvPr>
        </p:nvSpPr>
        <p:spPr/>
        <p:txBody>
          <a:bodyPr/>
          <a:lstStyle/>
          <a:p>
            <a:r>
              <a:rPr lang="de-DE" dirty="0"/>
              <a:t>Weiterentwicklungen und Sonderformen</a:t>
            </a:r>
            <a:endParaRPr lang="de-AT" dirty="0"/>
          </a:p>
        </p:txBody>
      </p:sp>
      <p:sp>
        <p:nvSpPr>
          <p:cNvPr id="3" name="Inhaltsplatzhalter 2">
            <a:extLst>
              <a:ext uri="{FF2B5EF4-FFF2-40B4-BE49-F238E27FC236}">
                <a16:creationId xmlns:a16="http://schemas.microsoft.com/office/drawing/2014/main" id="{E227FBCD-369E-4B67-AAE8-7C15E6C57FA4}"/>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12866701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3" name="Freeform: Shape 12">
            <a:extLst>
              <a:ext uri="{FF2B5EF4-FFF2-40B4-BE49-F238E27FC236}">
                <a16:creationId xmlns:a16="http://schemas.microsoft.com/office/drawing/2014/main" id="{CBCB02B1-1B82-403C-B7D2-E2CED1882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DE13A7-6382-4A67-BEBE-4FF1F37C7F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6" name="Freeform: Shape 15">
              <a:extLst>
                <a:ext uri="{FF2B5EF4-FFF2-40B4-BE49-F238E27FC236}">
                  <a16:creationId xmlns:a16="http://schemas.microsoft.com/office/drawing/2014/main" id="{E9978FC9-2E40-4257-8D97-FAB20CA4B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740ABB98-77BA-4C40-8121-34D196E58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41AA752E-66C1-4835-8A3C-556475159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EE9555AB-2295-4939-AEC9-B2CBFCB4C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97499201-5A2C-48B3-9B02-5519B8829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D3FC2AE7-C60C-4C48-BCAE-410BB6C3D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40EA1593-6BC9-441E-8F3C-46DD50F8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el 1">
            <a:extLst>
              <a:ext uri="{FF2B5EF4-FFF2-40B4-BE49-F238E27FC236}">
                <a16:creationId xmlns:a16="http://schemas.microsoft.com/office/drawing/2014/main" id="{DBFEA5B2-AF12-914B-80D1-E354CCC80492}"/>
              </a:ext>
            </a:extLst>
          </p:cNvPr>
          <p:cNvSpPr>
            <a:spLocks noGrp="1"/>
          </p:cNvSpPr>
          <p:nvPr>
            <p:ph type="ctrTitle"/>
          </p:nvPr>
        </p:nvSpPr>
        <p:spPr>
          <a:xfrm>
            <a:off x="3371787" y="1741337"/>
            <a:ext cx="5448730" cy="2387918"/>
          </a:xfrm>
        </p:spPr>
        <p:txBody>
          <a:bodyPr anchor="b">
            <a:normAutofit/>
          </a:bodyPr>
          <a:lstStyle/>
          <a:p>
            <a:r>
              <a:rPr lang="de-DE" sz="5200">
                <a:solidFill>
                  <a:schemeClr val="tx2"/>
                </a:solidFill>
              </a:rPr>
              <a:t>Illustratives Design</a:t>
            </a:r>
          </a:p>
        </p:txBody>
      </p:sp>
      <p:sp>
        <p:nvSpPr>
          <p:cNvPr id="4" name="Untertitel 3">
            <a:extLst>
              <a:ext uri="{FF2B5EF4-FFF2-40B4-BE49-F238E27FC236}">
                <a16:creationId xmlns:a16="http://schemas.microsoft.com/office/drawing/2014/main" id="{FF4BDE2A-1D75-4E91-8728-83A09E090950}"/>
              </a:ext>
            </a:extLst>
          </p:cNvPr>
          <p:cNvSpPr>
            <a:spLocks noGrp="1"/>
          </p:cNvSpPr>
          <p:nvPr>
            <p:ph type="subTitle" idx="1"/>
          </p:nvPr>
        </p:nvSpPr>
        <p:spPr>
          <a:xfrm>
            <a:off x="3371161" y="4200522"/>
            <a:ext cx="5449982" cy="682079"/>
          </a:xfrm>
        </p:spPr>
        <p:txBody>
          <a:bodyPr>
            <a:normAutofit/>
          </a:bodyPr>
          <a:lstStyle/>
          <a:p>
            <a:endParaRPr lang="de-AT">
              <a:solidFill>
                <a:schemeClr val="tx2"/>
              </a:solidFill>
            </a:endParaRPr>
          </a:p>
        </p:txBody>
      </p:sp>
      <p:grpSp>
        <p:nvGrpSpPr>
          <p:cNvPr id="24" name="Group 23">
            <a:extLst>
              <a:ext uri="{FF2B5EF4-FFF2-40B4-BE49-F238E27FC236}">
                <a16:creationId xmlns:a16="http://schemas.microsoft.com/office/drawing/2014/main" id="{17147D5D-F01F-4164-BD81-D10DC6F23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42" y="2854"/>
            <a:ext cx="2783421" cy="2406445"/>
            <a:chOff x="-305" y="-4155"/>
            <a:chExt cx="2514948" cy="2174333"/>
          </a:xfrm>
        </p:grpSpPr>
        <p:sp>
          <p:nvSpPr>
            <p:cNvPr id="25" name="Freeform: Shape 24">
              <a:extLst>
                <a:ext uri="{FF2B5EF4-FFF2-40B4-BE49-F238E27FC236}">
                  <a16:creationId xmlns:a16="http://schemas.microsoft.com/office/drawing/2014/main" id="{F24C7412-3E2D-4708-8DC3-425A457A1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71483A6A-CB0B-4469-B09D-C9451F9B0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9A935E9D-EB55-46F3-BCCB-9CB918E87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8" name="Freeform: Shape 27">
              <a:extLst>
                <a:ext uri="{FF2B5EF4-FFF2-40B4-BE49-F238E27FC236}">
                  <a16:creationId xmlns:a16="http://schemas.microsoft.com/office/drawing/2014/main" id="{8EDC5655-C7D7-4936-91EA-E188A96DC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6D0E248E-80AB-4B35-BA8D-F940FCB443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417253" y="4456669"/>
            <a:ext cx="2783421" cy="2406445"/>
            <a:chOff x="-305" y="-4155"/>
            <a:chExt cx="2514948" cy="2174333"/>
          </a:xfrm>
        </p:grpSpPr>
        <p:sp>
          <p:nvSpPr>
            <p:cNvPr id="31" name="Freeform: Shape 30">
              <a:extLst>
                <a:ext uri="{FF2B5EF4-FFF2-40B4-BE49-F238E27FC236}">
                  <a16:creationId xmlns:a16="http://schemas.microsoft.com/office/drawing/2014/main" id="{F9E91B0A-66E8-4298-BAC6-004DBE491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0A629C66-36BD-487E-B1CD-ED026D778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6BC2D2C-3D7D-4224-81BC-22C094C9F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4" name="Freeform: Shape 33">
              <a:extLst>
                <a:ext uri="{FF2B5EF4-FFF2-40B4-BE49-F238E27FC236}">
                  <a16:creationId xmlns:a16="http://schemas.microsoft.com/office/drawing/2014/main" id="{53BDF903-22C5-4312-8776-C2ABC3EDC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8367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192769-62AA-439B-9877-F2978B606D14}"/>
              </a:ext>
            </a:extLst>
          </p:cNvPr>
          <p:cNvSpPr>
            <a:spLocks noGrp="1"/>
          </p:cNvSpPr>
          <p:nvPr>
            <p:ph type="title"/>
          </p:nvPr>
        </p:nvSpPr>
        <p:spPr/>
        <p:txBody>
          <a:bodyPr/>
          <a:lstStyle/>
          <a:p>
            <a:r>
              <a:rPr lang="de-DE" dirty="0"/>
              <a:t>Was macht Flat Design aus</a:t>
            </a:r>
            <a:endParaRPr lang="de-AT" dirty="0"/>
          </a:p>
        </p:txBody>
      </p:sp>
      <p:sp>
        <p:nvSpPr>
          <p:cNvPr id="3" name="Inhaltsplatzhalter 2">
            <a:extLst>
              <a:ext uri="{FF2B5EF4-FFF2-40B4-BE49-F238E27FC236}">
                <a16:creationId xmlns:a16="http://schemas.microsoft.com/office/drawing/2014/main" id="{C747D243-7DBE-4D97-AF96-B52C878AD090}"/>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40285559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0B5A0E-9743-4178-9BFA-5202988D9D75}"/>
              </a:ext>
            </a:extLst>
          </p:cNvPr>
          <p:cNvSpPr>
            <a:spLocks noGrp="1"/>
          </p:cNvSpPr>
          <p:nvPr>
            <p:ph type="title"/>
          </p:nvPr>
        </p:nvSpPr>
        <p:spPr/>
        <p:txBody>
          <a:bodyPr/>
          <a:lstStyle/>
          <a:p>
            <a:r>
              <a:rPr lang="de-DE" dirty="0"/>
              <a:t>Anwendungsbeispiele / Vor- &amp; Nachteile</a:t>
            </a:r>
            <a:endParaRPr lang="de-AT" dirty="0"/>
          </a:p>
        </p:txBody>
      </p:sp>
      <p:sp>
        <p:nvSpPr>
          <p:cNvPr id="3" name="Inhaltsplatzhalter 2">
            <a:extLst>
              <a:ext uri="{FF2B5EF4-FFF2-40B4-BE49-F238E27FC236}">
                <a16:creationId xmlns:a16="http://schemas.microsoft.com/office/drawing/2014/main" id="{9D7FC591-2EC7-41EF-8E02-5CB6F0B89B5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4753428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C6AC60-7B69-446A-A138-48A16458AE8A}"/>
              </a:ext>
            </a:extLst>
          </p:cNvPr>
          <p:cNvSpPr>
            <a:spLocks noGrp="1"/>
          </p:cNvSpPr>
          <p:nvPr>
            <p:ph type="title"/>
          </p:nvPr>
        </p:nvSpPr>
        <p:spPr/>
        <p:txBody>
          <a:bodyPr/>
          <a:lstStyle/>
          <a:p>
            <a:r>
              <a:rPr lang="de-DE" dirty="0"/>
              <a:t>Geschichte</a:t>
            </a:r>
            <a:endParaRPr lang="de-AT" dirty="0"/>
          </a:p>
        </p:txBody>
      </p:sp>
      <p:sp>
        <p:nvSpPr>
          <p:cNvPr id="3" name="Inhaltsplatzhalter 2">
            <a:extLst>
              <a:ext uri="{FF2B5EF4-FFF2-40B4-BE49-F238E27FC236}">
                <a16:creationId xmlns:a16="http://schemas.microsoft.com/office/drawing/2014/main" id="{E6A41CA4-7A9C-4489-99B7-A5EBC2C0FF4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1038888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648AEC-F3FB-416F-8B62-C81156B93FA5}"/>
              </a:ext>
            </a:extLst>
          </p:cNvPr>
          <p:cNvSpPr>
            <a:spLocks noGrp="1"/>
          </p:cNvSpPr>
          <p:nvPr>
            <p:ph type="title"/>
          </p:nvPr>
        </p:nvSpPr>
        <p:spPr/>
        <p:txBody>
          <a:bodyPr/>
          <a:lstStyle/>
          <a:p>
            <a:r>
              <a:rPr lang="de-DE" dirty="0"/>
              <a:t>Formen und Aufbau</a:t>
            </a:r>
            <a:endParaRPr lang="de-AT" dirty="0"/>
          </a:p>
        </p:txBody>
      </p:sp>
      <p:sp>
        <p:nvSpPr>
          <p:cNvPr id="3" name="Inhaltsplatzhalter 2">
            <a:extLst>
              <a:ext uri="{FF2B5EF4-FFF2-40B4-BE49-F238E27FC236}">
                <a16:creationId xmlns:a16="http://schemas.microsoft.com/office/drawing/2014/main" id="{F87ADBA2-2DBB-4B32-B432-091B8C1C5214}"/>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19512896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54AFA8-1B16-444B-BEF5-F58977F958C3}"/>
              </a:ext>
            </a:extLst>
          </p:cNvPr>
          <p:cNvSpPr>
            <a:spLocks noGrp="1"/>
          </p:cNvSpPr>
          <p:nvPr>
            <p:ph type="title"/>
          </p:nvPr>
        </p:nvSpPr>
        <p:spPr/>
        <p:txBody>
          <a:bodyPr/>
          <a:lstStyle/>
          <a:p>
            <a:r>
              <a:rPr lang="de-DE" dirty="0"/>
              <a:t>Schriften</a:t>
            </a:r>
            <a:endParaRPr lang="de-AT" dirty="0"/>
          </a:p>
        </p:txBody>
      </p:sp>
      <p:sp>
        <p:nvSpPr>
          <p:cNvPr id="3" name="Inhaltsplatzhalter 2">
            <a:extLst>
              <a:ext uri="{FF2B5EF4-FFF2-40B4-BE49-F238E27FC236}">
                <a16:creationId xmlns:a16="http://schemas.microsoft.com/office/drawing/2014/main" id="{38EFFE91-D0A6-4366-9F15-CDA02ED6B185}"/>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7441384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F9A039-CD79-4DCE-B8CF-2C2E9DC3E6C1}"/>
              </a:ext>
            </a:extLst>
          </p:cNvPr>
          <p:cNvSpPr>
            <a:spLocks noGrp="1"/>
          </p:cNvSpPr>
          <p:nvPr>
            <p:ph type="title"/>
          </p:nvPr>
        </p:nvSpPr>
        <p:spPr/>
        <p:txBody>
          <a:bodyPr/>
          <a:lstStyle/>
          <a:p>
            <a:r>
              <a:rPr lang="de-DE" dirty="0"/>
              <a:t>Farben</a:t>
            </a:r>
            <a:endParaRPr lang="de-AT" dirty="0"/>
          </a:p>
        </p:txBody>
      </p:sp>
      <p:sp>
        <p:nvSpPr>
          <p:cNvPr id="3" name="Inhaltsplatzhalter 2">
            <a:extLst>
              <a:ext uri="{FF2B5EF4-FFF2-40B4-BE49-F238E27FC236}">
                <a16:creationId xmlns:a16="http://schemas.microsoft.com/office/drawing/2014/main" id="{096C04D3-EA50-4E51-8BE9-15E2217724AC}"/>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7080399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3F261D-9E44-459A-98B7-12439DC264F1}"/>
              </a:ext>
            </a:extLst>
          </p:cNvPr>
          <p:cNvSpPr>
            <a:spLocks noGrp="1"/>
          </p:cNvSpPr>
          <p:nvPr>
            <p:ph type="title"/>
          </p:nvPr>
        </p:nvSpPr>
        <p:spPr/>
        <p:txBody>
          <a:bodyPr/>
          <a:lstStyle/>
          <a:p>
            <a:r>
              <a:rPr lang="de-DE" dirty="0"/>
              <a:t>Fotos</a:t>
            </a:r>
            <a:endParaRPr lang="de-AT" dirty="0"/>
          </a:p>
        </p:txBody>
      </p:sp>
      <p:sp>
        <p:nvSpPr>
          <p:cNvPr id="3" name="Inhaltsplatzhalter 2">
            <a:extLst>
              <a:ext uri="{FF2B5EF4-FFF2-40B4-BE49-F238E27FC236}">
                <a16:creationId xmlns:a16="http://schemas.microsoft.com/office/drawing/2014/main" id="{2EFD015E-9962-4066-B96B-ADA388A63CC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3739418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3D444C-E36A-4CD2-A3AD-BBE1AA5A0AAE}"/>
              </a:ext>
            </a:extLst>
          </p:cNvPr>
          <p:cNvSpPr>
            <a:spLocks noGrp="1"/>
          </p:cNvSpPr>
          <p:nvPr>
            <p:ph type="title"/>
          </p:nvPr>
        </p:nvSpPr>
        <p:spPr/>
        <p:txBody>
          <a:bodyPr/>
          <a:lstStyle/>
          <a:p>
            <a:r>
              <a:rPr lang="de-DE" dirty="0"/>
              <a:t>Weiterentwicklungen und Sonderformen</a:t>
            </a:r>
            <a:endParaRPr lang="de-AT" dirty="0"/>
          </a:p>
        </p:txBody>
      </p:sp>
      <p:sp>
        <p:nvSpPr>
          <p:cNvPr id="3" name="Inhaltsplatzhalter 2">
            <a:extLst>
              <a:ext uri="{FF2B5EF4-FFF2-40B4-BE49-F238E27FC236}">
                <a16:creationId xmlns:a16="http://schemas.microsoft.com/office/drawing/2014/main" id="{E227FBCD-369E-4B67-AAE8-7C15E6C57FA4}"/>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452310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2F42F6F-FDA2-4441-805F-CF30FBC99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83D444C-E36A-4CD2-A3AD-BBE1AA5A0AAE}"/>
              </a:ext>
            </a:extLst>
          </p:cNvPr>
          <p:cNvSpPr>
            <a:spLocks noGrp="1"/>
          </p:cNvSpPr>
          <p:nvPr>
            <p:ph type="title"/>
          </p:nvPr>
        </p:nvSpPr>
        <p:spPr>
          <a:xfrm>
            <a:off x="422627" y="463756"/>
            <a:ext cx="5946579" cy="1514185"/>
          </a:xfrm>
        </p:spPr>
        <p:txBody>
          <a:bodyPr vert="horz" lIns="91440" tIns="45720" rIns="91440" bIns="45720" rtlCol="0" anchor="t">
            <a:normAutofit/>
          </a:bodyPr>
          <a:lstStyle/>
          <a:p>
            <a:r>
              <a:rPr lang="en-US" sz="4000" dirty="0" err="1">
                <a:solidFill>
                  <a:schemeClr val="tx2"/>
                </a:solidFill>
              </a:rPr>
              <a:t>Weiterentwicklungen</a:t>
            </a:r>
            <a:r>
              <a:rPr lang="en-US" sz="4000" dirty="0">
                <a:solidFill>
                  <a:schemeClr val="tx2"/>
                </a:solidFill>
              </a:rPr>
              <a:t> &amp; </a:t>
            </a:r>
            <a:r>
              <a:rPr lang="en-US" sz="4000" dirty="0" err="1">
                <a:solidFill>
                  <a:schemeClr val="tx2"/>
                </a:solidFill>
              </a:rPr>
              <a:t>Sonderformen</a:t>
            </a:r>
            <a:endParaRPr lang="en-US" sz="4000" dirty="0">
              <a:solidFill>
                <a:schemeClr val="tx2"/>
              </a:solidFill>
            </a:endParaRPr>
          </a:p>
        </p:txBody>
      </p:sp>
      <p:grpSp>
        <p:nvGrpSpPr>
          <p:cNvPr id="15" name="Group 14">
            <a:extLst>
              <a:ext uri="{FF2B5EF4-FFF2-40B4-BE49-F238E27FC236}">
                <a16:creationId xmlns:a16="http://schemas.microsoft.com/office/drawing/2014/main" id="{18226A8C-7793-4AE1-93F3-C51E771AB9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8099" y="0"/>
            <a:ext cx="3743596" cy="3921836"/>
            <a:chOff x="8310716" y="0"/>
            <a:chExt cx="3878237" cy="4062888"/>
          </a:xfrm>
        </p:grpSpPr>
        <p:sp>
          <p:nvSpPr>
            <p:cNvPr id="16" name="Freeform: Shape 15">
              <a:extLst>
                <a:ext uri="{FF2B5EF4-FFF2-40B4-BE49-F238E27FC236}">
                  <a16:creationId xmlns:a16="http://schemas.microsoft.com/office/drawing/2014/main" id="{33835AF5-9945-4DCC-B810-B2A76714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10716" y="1"/>
              <a:ext cx="3878236" cy="4062887"/>
            </a:xfrm>
            <a:custGeom>
              <a:avLst/>
              <a:gdLst>
                <a:gd name="connsiteX0" fmla="*/ 458236 w 3878236"/>
                <a:gd name="connsiteY0" fmla="*/ 0 h 4062887"/>
                <a:gd name="connsiteX1" fmla="*/ 626135 w 3878236"/>
                <a:gd name="connsiteY1" fmla="*/ 0 h 4062887"/>
                <a:gd name="connsiteX2" fmla="*/ 541802 w 3878236"/>
                <a:gd name="connsiteY2" fmla="*/ 96785 h 4062887"/>
                <a:gd name="connsiteX3" fmla="*/ 393588 w 3878236"/>
                <a:gd name="connsiteY3" fmla="*/ 301059 h 4062887"/>
                <a:gd name="connsiteX4" fmla="*/ 267407 w 3878236"/>
                <a:gd name="connsiteY4" fmla="*/ 519085 h 4062887"/>
                <a:gd name="connsiteX5" fmla="*/ 239453 w 3878236"/>
                <a:gd name="connsiteY5" fmla="*/ 575472 h 4062887"/>
                <a:gd name="connsiteX6" fmla="*/ 225864 w 3878236"/>
                <a:gd name="connsiteY6" fmla="*/ 603893 h 4062887"/>
                <a:gd name="connsiteX7" fmla="*/ 212955 w 3878236"/>
                <a:gd name="connsiteY7" fmla="*/ 632590 h 4062887"/>
                <a:gd name="connsiteX8" fmla="*/ 188301 w 3878236"/>
                <a:gd name="connsiteY8" fmla="*/ 690444 h 4062887"/>
                <a:gd name="connsiteX9" fmla="*/ 165201 w 3878236"/>
                <a:gd name="connsiteY9" fmla="*/ 748939 h 4062887"/>
                <a:gd name="connsiteX10" fmla="*/ 90074 w 3878236"/>
                <a:gd name="connsiteY10" fmla="*/ 988511 h 4062887"/>
                <a:gd name="connsiteX11" fmla="*/ 29119 w 3878236"/>
                <a:gd name="connsiteY11" fmla="*/ 1484891 h 4062887"/>
                <a:gd name="connsiteX12" fmla="*/ 54743 w 3878236"/>
                <a:gd name="connsiteY12" fmla="*/ 1732714 h 4062887"/>
                <a:gd name="connsiteX13" fmla="*/ 132976 w 3878236"/>
                <a:gd name="connsiteY13" fmla="*/ 1969719 h 4062887"/>
                <a:gd name="connsiteX14" fmla="*/ 159959 w 3878236"/>
                <a:gd name="connsiteY14" fmla="*/ 2026381 h 4062887"/>
                <a:gd name="connsiteX15" fmla="*/ 189951 w 3878236"/>
                <a:gd name="connsiteY15" fmla="*/ 2081758 h 4062887"/>
                <a:gd name="connsiteX16" fmla="*/ 256439 w 3878236"/>
                <a:gd name="connsiteY16" fmla="*/ 2189121 h 4062887"/>
                <a:gd name="connsiteX17" fmla="*/ 329818 w 3878236"/>
                <a:gd name="connsiteY17" fmla="*/ 2292816 h 4062887"/>
                <a:gd name="connsiteX18" fmla="*/ 408438 w 3878236"/>
                <a:gd name="connsiteY18" fmla="*/ 2393577 h 4062887"/>
                <a:gd name="connsiteX19" fmla="*/ 572086 w 3878236"/>
                <a:gd name="connsiteY19" fmla="*/ 2592900 h 4062887"/>
                <a:gd name="connsiteX20" fmla="*/ 653909 w 3878236"/>
                <a:gd name="connsiteY20" fmla="*/ 2693936 h 4062887"/>
                <a:gd name="connsiteX21" fmla="*/ 733500 w 3878236"/>
                <a:gd name="connsiteY21" fmla="*/ 2796256 h 4062887"/>
                <a:gd name="connsiteX22" fmla="*/ 813091 w 3878236"/>
                <a:gd name="connsiteY22" fmla="*/ 2895093 h 4062887"/>
                <a:gd name="connsiteX23" fmla="*/ 896273 w 3878236"/>
                <a:gd name="connsiteY23" fmla="*/ 2990536 h 4062887"/>
                <a:gd name="connsiteX24" fmla="*/ 1072636 w 3878236"/>
                <a:gd name="connsiteY24" fmla="*/ 3170513 h 4062887"/>
                <a:gd name="connsiteX25" fmla="*/ 1468747 w 3878236"/>
                <a:gd name="connsiteY25" fmla="*/ 3470964 h 4062887"/>
                <a:gd name="connsiteX26" fmla="*/ 1687720 w 3878236"/>
                <a:gd name="connsiteY26" fmla="*/ 3583919 h 4062887"/>
                <a:gd name="connsiteX27" fmla="*/ 1918825 w 3878236"/>
                <a:gd name="connsiteY27" fmla="*/ 3669278 h 4062887"/>
                <a:gd name="connsiteX28" fmla="*/ 2159540 w 3878236"/>
                <a:gd name="connsiteY28" fmla="*/ 3728230 h 4062887"/>
                <a:gd name="connsiteX29" fmla="*/ 2407729 w 3878236"/>
                <a:gd name="connsiteY29" fmla="*/ 3761238 h 4062887"/>
                <a:gd name="connsiteX30" fmla="*/ 2660479 w 3878236"/>
                <a:gd name="connsiteY30" fmla="*/ 3771598 h 4062887"/>
                <a:gd name="connsiteX31" fmla="*/ 2723278 w 3878236"/>
                <a:gd name="connsiteY31" fmla="*/ 3771139 h 4062887"/>
                <a:gd name="connsiteX32" fmla="*/ 2754047 w 3878236"/>
                <a:gd name="connsiteY32" fmla="*/ 3770406 h 4062887"/>
                <a:gd name="connsiteX33" fmla="*/ 2784719 w 3878236"/>
                <a:gd name="connsiteY33" fmla="*/ 3768938 h 4062887"/>
                <a:gd name="connsiteX34" fmla="*/ 2906629 w 3878236"/>
                <a:gd name="connsiteY34" fmla="*/ 3758853 h 4062887"/>
                <a:gd name="connsiteX35" fmla="*/ 3376896 w 3878236"/>
                <a:gd name="connsiteY35" fmla="*/ 3638838 h 4062887"/>
                <a:gd name="connsiteX36" fmla="*/ 3599460 w 3878236"/>
                <a:gd name="connsiteY36" fmla="*/ 3534685 h 4062887"/>
                <a:gd name="connsiteX37" fmla="*/ 3814356 w 3878236"/>
                <a:gd name="connsiteY37" fmla="*/ 3407976 h 4062887"/>
                <a:gd name="connsiteX38" fmla="*/ 3878236 w 3878236"/>
                <a:gd name="connsiteY38" fmla="*/ 3364122 h 4062887"/>
                <a:gd name="connsiteX39" fmla="*/ 3878236 w 3878236"/>
                <a:gd name="connsiteY39" fmla="*/ 3711785 h 4062887"/>
                <a:gd name="connsiteX40" fmla="*/ 3754080 w 3878236"/>
                <a:gd name="connsiteY40" fmla="*/ 3788192 h 4062887"/>
                <a:gd name="connsiteX41" fmla="*/ 3499971 w 3878236"/>
                <a:gd name="connsiteY41" fmla="*/ 3910041 h 4062887"/>
                <a:gd name="connsiteX42" fmla="*/ 2943222 w 3878236"/>
                <a:gd name="connsiteY42" fmla="*/ 4051144 h 4062887"/>
                <a:gd name="connsiteX43" fmla="*/ 2799278 w 3878236"/>
                <a:gd name="connsiteY43" fmla="*/ 4061321 h 4062887"/>
                <a:gd name="connsiteX44" fmla="*/ 2763268 w 3878236"/>
                <a:gd name="connsiteY44" fmla="*/ 4062604 h 4062887"/>
                <a:gd name="connsiteX45" fmla="*/ 2727355 w 3878236"/>
                <a:gd name="connsiteY45" fmla="*/ 4062788 h 4062887"/>
                <a:gd name="connsiteX46" fmla="*/ 2656790 w 3878236"/>
                <a:gd name="connsiteY46" fmla="*/ 4061963 h 4062887"/>
                <a:gd name="connsiteX47" fmla="*/ 2516924 w 3878236"/>
                <a:gd name="connsiteY47" fmla="*/ 4056461 h 4062887"/>
                <a:gd name="connsiteX48" fmla="*/ 2376959 w 3878236"/>
                <a:gd name="connsiteY48" fmla="*/ 4043809 h 4062887"/>
                <a:gd name="connsiteX49" fmla="*/ 2098196 w 3878236"/>
                <a:gd name="connsiteY49" fmla="*/ 3998700 h 4062887"/>
                <a:gd name="connsiteX50" fmla="*/ 1825645 w 3878236"/>
                <a:gd name="connsiteY50" fmla="*/ 3920860 h 4062887"/>
                <a:gd name="connsiteX51" fmla="*/ 1566586 w 3878236"/>
                <a:gd name="connsiteY51" fmla="*/ 3807996 h 4062887"/>
                <a:gd name="connsiteX52" fmla="*/ 1328784 w 3878236"/>
                <a:gd name="connsiteY52" fmla="*/ 3661117 h 4062887"/>
                <a:gd name="connsiteX53" fmla="*/ 930925 w 3878236"/>
                <a:gd name="connsiteY53" fmla="*/ 3291079 h 4062887"/>
                <a:gd name="connsiteX54" fmla="*/ 769122 w 3878236"/>
                <a:gd name="connsiteY54" fmla="*/ 3081303 h 4062887"/>
                <a:gd name="connsiteX55" fmla="*/ 626149 w 3878236"/>
                <a:gd name="connsiteY55" fmla="*/ 2862544 h 4062887"/>
                <a:gd name="connsiteX56" fmla="*/ 559467 w 3878236"/>
                <a:gd name="connsiteY56" fmla="*/ 2753990 h 4062887"/>
                <a:gd name="connsiteX57" fmla="*/ 490165 w 3878236"/>
                <a:gd name="connsiteY57" fmla="*/ 2647269 h 4062887"/>
                <a:gd name="connsiteX58" fmla="*/ 345542 w 3878236"/>
                <a:gd name="connsiteY58" fmla="*/ 2434743 h 4062887"/>
                <a:gd name="connsiteX59" fmla="*/ 274784 w 3878236"/>
                <a:gd name="connsiteY59" fmla="*/ 2326648 h 4062887"/>
                <a:gd name="connsiteX60" fmla="*/ 207422 w 3878236"/>
                <a:gd name="connsiteY60" fmla="*/ 2216167 h 4062887"/>
                <a:gd name="connsiteX61" fmla="*/ 93956 w 3878236"/>
                <a:gd name="connsiteY61" fmla="*/ 1984388 h 4062887"/>
                <a:gd name="connsiteX62" fmla="*/ 22422 w 3878236"/>
                <a:gd name="connsiteY62" fmla="*/ 1738399 h 4062887"/>
                <a:gd name="connsiteX63" fmla="*/ 0 w 3878236"/>
                <a:gd name="connsiteY63" fmla="*/ 1484891 h 4062887"/>
                <a:gd name="connsiteX64" fmla="*/ 200337 w 3878236"/>
                <a:gd name="connsiteY64" fmla="*/ 491671 h 4062887"/>
                <a:gd name="connsiteX65" fmla="*/ 308076 w 3878236"/>
                <a:gd name="connsiteY65" fmla="*/ 256776 h 4062887"/>
                <a:gd name="connsiteX66" fmla="*/ 437072 w 3878236"/>
                <a:gd name="connsiteY66" fmla="*/ 30498 h 406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878236" h="4062887">
                  <a:moveTo>
                    <a:pt x="458236" y="0"/>
                  </a:moveTo>
                  <a:lnTo>
                    <a:pt x="626135" y="0"/>
                  </a:lnTo>
                  <a:lnTo>
                    <a:pt x="541802" y="96785"/>
                  </a:lnTo>
                  <a:cubicBezTo>
                    <a:pt x="489388" y="162616"/>
                    <a:pt x="439790" y="230737"/>
                    <a:pt x="393588" y="301059"/>
                  </a:cubicBezTo>
                  <a:cubicBezTo>
                    <a:pt x="348163" y="371748"/>
                    <a:pt x="305261" y="444179"/>
                    <a:pt x="267407" y="519085"/>
                  </a:cubicBezTo>
                  <a:cubicBezTo>
                    <a:pt x="257604" y="537697"/>
                    <a:pt x="248480" y="556584"/>
                    <a:pt x="239453" y="575472"/>
                  </a:cubicBezTo>
                  <a:lnTo>
                    <a:pt x="225864" y="603893"/>
                  </a:lnTo>
                  <a:lnTo>
                    <a:pt x="212955" y="632590"/>
                  </a:lnTo>
                  <a:cubicBezTo>
                    <a:pt x="204511" y="651753"/>
                    <a:pt x="195969" y="670915"/>
                    <a:pt x="188301" y="690444"/>
                  </a:cubicBezTo>
                  <a:cubicBezTo>
                    <a:pt x="180633" y="709972"/>
                    <a:pt x="172189" y="729227"/>
                    <a:pt x="165201" y="748939"/>
                  </a:cubicBezTo>
                  <a:cubicBezTo>
                    <a:pt x="135305" y="827237"/>
                    <a:pt x="109971" y="907186"/>
                    <a:pt x="90074" y="988511"/>
                  </a:cubicBezTo>
                  <a:cubicBezTo>
                    <a:pt x="49696" y="1150792"/>
                    <a:pt x="29022" y="1317842"/>
                    <a:pt x="29119" y="1484891"/>
                  </a:cubicBezTo>
                  <a:cubicBezTo>
                    <a:pt x="29604" y="1568141"/>
                    <a:pt x="37855" y="1651207"/>
                    <a:pt x="54743" y="1732714"/>
                  </a:cubicBezTo>
                  <a:cubicBezTo>
                    <a:pt x="72506" y="1814039"/>
                    <a:pt x="98227" y="1893621"/>
                    <a:pt x="132976" y="1969719"/>
                  </a:cubicBezTo>
                  <a:cubicBezTo>
                    <a:pt x="141226" y="1988882"/>
                    <a:pt x="150835" y="2007585"/>
                    <a:pt x="159959" y="2026381"/>
                  </a:cubicBezTo>
                  <a:cubicBezTo>
                    <a:pt x="169860" y="2044901"/>
                    <a:pt x="179274" y="2063604"/>
                    <a:pt x="189951" y="2081758"/>
                  </a:cubicBezTo>
                  <a:cubicBezTo>
                    <a:pt x="210334" y="2118432"/>
                    <a:pt x="233046" y="2154006"/>
                    <a:pt x="256439" y="2189121"/>
                  </a:cubicBezTo>
                  <a:cubicBezTo>
                    <a:pt x="279734" y="2224328"/>
                    <a:pt x="304679" y="2258617"/>
                    <a:pt x="329818" y="2292816"/>
                  </a:cubicBezTo>
                  <a:cubicBezTo>
                    <a:pt x="355345" y="2326740"/>
                    <a:pt x="381844" y="2360204"/>
                    <a:pt x="408438" y="2393577"/>
                  </a:cubicBezTo>
                  <a:cubicBezTo>
                    <a:pt x="461725" y="2460416"/>
                    <a:pt x="517440" y="2525879"/>
                    <a:pt x="572086" y="2592900"/>
                  </a:cubicBezTo>
                  <a:cubicBezTo>
                    <a:pt x="599554" y="2626273"/>
                    <a:pt x="626926" y="2659921"/>
                    <a:pt x="653909" y="2693936"/>
                  </a:cubicBezTo>
                  <a:cubicBezTo>
                    <a:pt x="680796" y="2727676"/>
                    <a:pt x="707487" y="2763525"/>
                    <a:pt x="733500" y="2796256"/>
                  </a:cubicBezTo>
                  <a:cubicBezTo>
                    <a:pt x="759319" y="2829813"/>
                    <a:pt x="786399" y="2862362"/>
                    <a:pt x="813091" y="2895093"/>
                  </a:cubicBezTo>
                  <a:cubicBezTo>
                    <a:pt x="840560" y="2927274"/>
                    <a:pt x="867834" y="2959455"/>
                    <a:pt x="896273" y="2990536"/>
                  </a:cubicBezTo>
                  <a:cubicBezTo>
                    <a:pt x="952764" y="3053066"/>
                    <a:pt x="1011486" y="3113302"/>
                    <a:pt x="1072636" y="3170513"/>
                  </a:cubicBezTo>
                  <a:cubicBezTo>
                    <a:pt x="1195128" y="3284660"/>
                    <a:pt x="1327328" y="3386522"/>
                    <a:pt x="1468747" y="3470964"/>
                  </a:cubicBezTo>
                  <a:cubicBezTo>
                    <a:pt x="1539603" y="3512956"/>
                    <a:pt x="1612303" y="3551463"/>
                    <a:pt x="1687720" y="3583919"/>
                  </a:cubicBezTo>
                  <a:cubicBezTo>
                    <a:pt x="1762652" y="3617292"/>
                    <a:pt x="1840010" y="3645440"/>
                    <a:pt x="1918825" y="3669278"/>
                  </a:cubicBezTo>
                  <a:cubicBezTo>
                    <a:pt x="1997640" y="3693207"/>
                    <a:pt x="2078007" y="3712553"/>
                    <a:pt x="2159540" y="3728230"/>
                  </a:cubicBezTo>
                  <a:cubicBezTo>
                    <a:pt x="2241170" y="3743633"/>
                    <a:pt x="2324158" y="3754177"/>
                    <a:pt x="2407729" y="3761238"/>
                  </a:cubicBezTo>
                  <a:cubicBezTo>
                    <a:pt x="2491299" y="3768389"/>
                    <a:pt x="2575743" y="3771506"/>
                    <a:pt x="2660479" y="3771598"/>
                  </a:cubicBezTo>
                  <a:cubicBezTo>
                    <a:pt x="2681638" y="3771598"/>
                    <a:pt x="2703089" y="3771964"/>
                    <a:pt x="2723278" y="3771139"/>
                  </a:cubicBezTo>
                  <a:lnTo>
                    <a:pt x="2754047" y="3770406"/>
                  </a:lnTo>
                  <a:lnTo>
                    <a:pt x="2784719" y="3768938"/>
                  </a:lnTo>
                  <a:cubicBezTo>
                    <a:pt x="2825582" y="3767197"/>
                    <a:pt x="2866251" y="3763346"/>
                    <a:pt x="2906629" y="3758853"/>
                  </a:cubicBezTo>
                  <a:cubicBezTo>
                    <a:pt x="3068334" y="3740150"/>
                    <a:pt x="3225672" y="3699166"/>
                    <a:pt x="3376896" y="3638838"/>
                  </a:cubicBezTo>
                  <a:cubicBezTo>
                    <a:pt x="3452702" y="3608949"/>
                    <a:pt x="3526664" y="3573467"/>
                    <a:pt x="3599460" y="3534685"/>
                  </a:cubicBezTo>
                  <a:cubicBezTo>
                    <a:pt x="3672354" y="3496085"/>
                    <a:pt x="3743888" y="3453269"/>
                    <a:pt x="3814356" y="3407976"/>
                  </a:cubicBezTo>
                  <a:lnTo>
                    <a:pt x="3878236" y="3364122"/>
                  </a:lnTo>
                  <a:lnTo>
                    <a:pt x="3878236" y="3711785"/>
                  </a:lnTo>
                  <a:lnTo>
                    <a:pt x="3754080" y="3788192"/>
                  </a:lnTo>
                  <a:cubicBezTo>
                    <a:pt x="3672450" y="3832843"/>
                    <a:pt x="3588007" y="3874284"/>
                    <a:pt x="3499971" y="3910041"/>
                  </a:cubicBezTo>
                  <a:cubicBezTo>
                    <a:pt x="3324482" y="3982472"/>
                    <a:pt x="3134920" y="4030882"/>
                    <a:pt x="2943222" y="4051144"/>
                  </a:cubicBezTo>
                  <a:cubicBezTo>
                    <a:pt x="2895272" y="4055911"/>
                    <a:pt x="2847227" y="4059763"/>
                    <a:pt x="2799278" y="4061321"/>
                  </a:cubicBezTo>
                  <a:lnTo>
                    <a:pt x="2763268" y="4062604"/>
                  </a:lnTo>
                  <a:lnTo>
                    <a:pt x="2727355" y="4062788"/>
                  </a:lnTo>
                  <a:cubicBezTo>
                    <a:pt x="2703089" y="4063155"/>
                    <a:pt x="2680085" y="4062421"/>
                    <a:pt x="2656790" y="4061963"/>
                  </a:cubicBezTo>
                  <a:cubicBezTo>
                    <a:pt x="2610297" y="4061413"/>
                    <a:pt x="2563514" y="4058754"/>
                    <a:pt x="2516924" y="4056461"/>
                  </a:cubicBezTo>
                  <a:cubicBezTo>
                    <a:pt x="2470237" y="4052795"/>
                    <a:pt x="2423549" y="4049402"/>
                    <a:pt x="2376959" y="4043809"/>
                  </a:cubicBezTo>
                  <a:cubicBezTo>
                    <a:pt x="2283683" y="4033265"/>
                    <a:pt x="2190503" y="4018871"/>
                    <a:pt x="2098196" y="3998700"/>
                  </a:cubicBezTo>
                  <a:cubicBezTo>
                    <a:pt x="2005891" y="3978530"/>
                    <a:pt x="1914652" y="3952583"/>
                    <a:pt x="1825645" y="3920860"/>
                  </a:cubicBezTo>
                  <a:cubicBezTo>
                    <a:pt x="1736639" y="3889045"/>
                    <a:pt x="1649963" y="3851089"/>
                    <a:pt x="1566586" y="3807996"/>
                  </a:cubicBezTo>
                  <a:cubicBezTo>
                    <a:pt x="1483501" y="3764263"/>
                    <a:pt x="1403716" y="3715395"/>
                    <a:pt x="1328784" y="3661117"/>
                  </a:cubicBezTo>
                  <a:cubicBezTo>
                    <a:pt x="1178337" y="3553113"/>
                    <a:pt x="1046527" y="3426497"/>
                    <a:pt x="930925" y="3291079"/>
                  </a:cubicBezTo>
                  <a:cubicBezTo>
                    <a:pt x="873367" y="3223048"/>
                    <a:pt x="819789" y="3152818"/>
                    <a:pt x="769122" y="3081303"/>
                  </a:cubicBezTo>
                  <a:cubicBezTo>
                    <a:pt x="718358" y="3009790"/>
                    <a:pt x="670992" y="2936717"/>
                    <a:pt x="626149" y="2862544"/>
                  </a:cubicBezTo>
                  <a:cubicBezTo>
                    <a:pt x="603243" y="2825046"/>
                    <a:pt x="582277" y="2789930"/>
                    <a:pt x="559467" y="2753990"/>
                  </a:cubicBezTo>
                  <a:cubicBezTo>
                    <a:pt x="536852" y="2718325"/>
                    <a:pt x="513849" y="2682660"/>
                    <a:pt x="490165" y="2647269"/>
                  </a:cubicBezTo>
                  <a:lnTo>
                    <a:pt x="345542" y="2434743"/>
                  </a:lnTo>
                  <a:cubicBezTo>
                    <a:pt x="321567" y="2398987"/>
                    <a:pt x="297884" y="2363046"/>
                    <a:pt x="274784" y="2326648"/>
                  </a:cubicBezTo>
                  <a:cubicBezTo>
                    <a:pt x="251682" y="2290248"/>
                    <a:pt x="228776" y="2253759"/>
                    <a:pt x="207422" y="2216167"/>
                  </a:cubicBezTo>
                  <a:cubicBezTo>
                    <a:pt x="164618" y="2141353"/>
                    <a:pt x="125308" y="2064338"/>
                    <a:pt x="93956" y="1984388"/>
                  </a:cubicBezTo>
                  <a:cubicBezTo>
                    <a:pt x="62023" y="1904715"/>
                    <a:pt x="38340" y="1822107"/>
                    <a:pt x="22422" y="1738399"/>
                  </a:cubicBezTo>
                  <a:cubicBezTo>
                    <a:pt x="7183" y="1654692"/>
                    <a:pt x="0" y="1569700"/>
                    <a:pt x="0" y="1484891"/>
                  </a:cubicBezTo>
                  <a:cubicBezTo>
                    <a:pt x="1262" y="1146758"/>
                    <a:pt x="70468" y="809542"/>
                    <a:pt x="200337" y="491671"/>
                  </a:cubicBezTo>
                  <a:cubicBezTo>
                    <a:pt x="232950" y="412273"/>
                    <a:pt x="268280" y="333607"/>
                    <a:pt x="308076" y="256776"/>
                  </a:cubicBezTo>
                  <a:cubicBezTo>
                    <a:pt x="347290" y="179668"/>
                    <a:pt x="390482" y="104213"/>
                    <a:pt x="437072" y="3049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5D01A87-EFF2-48AC-9C6B-C4653A804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29928" y="0"/>
              <a:ext cx="3859024" cy="3823730"/>
            </a:xfrm>
            <a:custGeom>
              <a:avLst/>
              <a:gdLst>
                <a:gd name="connsiteX0" fmla="*/ 517815 w 3859024"/>
                <a:gd name="connsiteY0" fmla="*/ 0 h 3823730"/>
                <a:gd name="connsiteX1" fmla="*/ 810951 w 3859024"/>
                <a:gd name="connsiteY1" fmla="*/ 0 h 3823730"/>
                <a:gd name="connsiteX2" fmla="*/ 657209 w 3859024"/>
                <a:gd name="connsiteY2" fmla="*/ 169897 h 3823730"/>
                <a:gd name="connsiteX3" fmla="*/ 398052 w 3859024"/>
                <a:gd name="connsiteY3" fmla="*/ 551580 h 3823730"/>
                <a:gd name="connsiteX4" fmla="*/ 222175 w 3859024"/>
                <a:gd name="connsiteY4" fmla="*/ 973513 h 3823730"/>
                <a:gd name="connsiteX5" fmla="*/ 158212 w 3859024"/>
                <a:gd name="connsiteY5" fmla="*/ 1423317 h 3823730"/>
                <a:gd name="connsiteX6" fmla="*/ 185195 w 3859024"/>
                <a:gd name="connsiteY6" fmla="*/ 1643544 h 3823730"/>
                <a:gd name="connsiteX7" fmla="*/ 264883 w 3859024"/>
                <a:gd name="connsiteY7" fmla="*/ 1849559 h 3823730"/>
                <a:gd name="connsiteX8" fmla="*/ 320500 w 3859024"/>
                <a:gd name="connsiteY8" fmla="*/ 1946562 h 3823730"/>
                <a:gd name="connsiteX9" fmla="*/ 384367 w 3859024"/>
                <a:gd name="connsiteY9" fmla="*/ 2040447 h 3823730"/>
                <a:gd name="connsiteX10" fmla="*/ 531902 w 3859024"/>
                <a:gd name="connsiteY10" fmla="*/ 2221891 h 3823730"/>
                <a:gd name="connsiteX11" fmla="*/ 691569 w 3859024"/>
                <a:gd name="connsiteY11" fmla="*/ 2404710 h 3823730"/>
                <a:gd name="connsiteX12" fmla="*/ 770966 w 3859024"/>
                <a:gd name="connsiteY12" fmla="*/ 2500153 h 3823730"/>
                <a:gd name="connsiteX13" fmla="*/ 809112 w 3859024"/>
                <a:gd name="connsiteY13" fmla="*/ 2547004 h 3823730"/>
                <a:gd name="connsiteX14" fmla="*/ 846480 w 3859024"/>
                <a:gd name="connsiteY14" fmla="*/ 2591838 h 3823730"/>
                <a:gd name="connsiteX15" fmla="*/ 1167563 w 3859024"/>
                <a:gd name="connsiteY15" fmla="*/ 2923186 h 3823730"/>
                <a:gd name="connsiteX16" fmla="*/ 1338296 w 3859024"/>
                <a:gd name="connsiteY16" fmla="*/ 3072266 h 3823730"/>
                <a:gd name="connsiteX17" fmla="*/ 1517085 w 3859024"/>
                <a:gd name="connsiteY17" fmla="*/ 3209700 h 3823730"/>
                <a:gd name="connsiteX18" fmla="*/ 1916496 w 3859024"/>
                <a:gd name="connsiteY18" fmla="*/ 3427085 h 3823730"/>
                <a:gd name="connsiteX19" fmla="*/ 2139934 w 3859024"/>
                <a:gd name="connsiteY19" fmla="*/ 3488513 h 3823730"/>
                <a:gd name="connsiteX20" fmla="*/ 2197200 w 3859024"/>
                <a:gd name="connsiteY20" fmla="*/ 3499332 h 3823730"/>
                <a:gd name="connsiteX21" fmla="*/ 2254952 w 3859024"/>
                <a:gd name="connsiteY21" fmla="*/ 3508409 h 3823730"/>
                <a:gd name="connsiteX22" fmla="*/ 2371524 w 3859024"/>
                <a:gd name="connsiteY22" fmla="*/ 3521428 h 3823730"/>
                <a:gd name="connsiteX23" fmla="*/ 2430150 w 3859024"/>
                <a:gd name="connsiteY23" fmla="*/ 3525646 h 3823730"/>
                <a:gd name="connsiteX24" fmla="*/ 2488970 w 3859024"/>
                <a:gd name="connsiteY24" fmla="*/ 3528580 h 3823730"/>
                <a:gd name="connsiteX25" fmla="*/ 2547984 w 3859024"/>
                <a:gd name="connsiteY25" fmla="*/ 3529863 h 3823730"/>
                <a:gd name="connsiteX26" fmla="*/ 2607095 w 3859024"/>
                <a:gd name="connsiteY26" fmla="*/ 3529589 h 3823730"/>
                <a:gd name="connsiteX27" fmla="*/ 2636698 w 3859024"/>
                <a:gd name="connsiteY27" fmla="*/ 3529313 h 3823730"/>
                <a:gd name="connsiteX28" fmla="*/ 2665235 w 3859024"/>
                <a:gd name="connsiteY28" fmla="*/ 3528121 h 3823730"/>
                <a:gd name="connsiteX29" fmla="*/ 2693674 w 3859024"/>
                <a:gd name="connsiteY29" fmla="*/ 3526746 h 3823730"/>
                <a:gd name="connsiteX30" fmla="*/ 2722016 w 3859024"/>
                <a:gd name="connsiteY30" fmla="*/ 3524546 h 3823730"/>
                <a:gd name="connsiteX31" fmla="*/ 2834415 w 3859024"/>
                <a:gd name="connsiteY31" fmla="*/ 3511435 h 3823730"/>
                <a:gd name="connsiteX32" fmla="*/ 3262556 w 3859024"/>
                <a:gd name="connsiteY32" fmla="*/ 3378675 h 3823730"/>
                <a:gd name="connsiteX33" fmla="*/ 3658086 w 3859024"/>
                <a:gd name="connsiteY33" fmla="*/ 3145979 h 3823730"/>
                <a:gd name="connsiteX34" fmla="*/ 3753983 w 3859024"/>
                <a:gd name="connsiteY34" fmla="*/ 3077583 h 3823730"/>
                <a:gd name="connsiteX35" fmla="*/ 3849881 w 3859024"/>
                <a:gd name="connsiteY35" fmla="*/ 3006894 h 3823730"/>
                <a:gd name="connsiteX36" fmla="*/ 3859024 w 3859024"/>
                <a:gd name="connsiteY36" fmla="*/ 2999988 h 3823730"/>
                <a:gd name="connsiteX37" fmla="*/ 3859024 w 3859024"/>
                <a:gd name="connsiteY37" fmla="*/ 3461786 h 3823730"/>
                <a:gd name="connsiteX38" fmla="*/ 3652845 w 3859024"/>
                <a:gd name="connsiteY38" fmla="*/ 3578823 h 3823730"/>
                <a:gd name="connsiteX39" fmla="*/ 3408248 w 3859024"/>
                <a:gd name="connsiteY39" fmla="*/ 3688569 h 3823730"/>
                <a:gd name="connsiteX40" fmla="*/ 2875958 w 3859024"/>
                <a:gd name="connsiteY40" fmla="*/ 3814819 h 3823730"/>
                <a:gd name="connsiteX41" fmla="*/ 2738905 w 3859024"/>
                <a:gd name="connsiteY41" fmla="*/ 3822979 h 3823730"/>
                <a:gd name="connsiteX42" fmla="*/ 2704642 w 3859024"/>
                <a:gd name="connsiteY42" fmla="*/ 3823712 h 3823730"/>
                <a:gd name="connsiteX43" fmla="*/ 2670476 w 3859024"/>
                <a:gd name="connsiteY43" fmla="*/ 3823529 h 3823730"/>
                <a:gd name="connsiteX44" fmla="*/ 2636408 w 3859024"/>
                <a:gd name="connsiteY44" fmla="*/ 3823162 h 3823730"/>
                <a:gd name="connsiteX45" fmla="*/ 2603310 w 3859024"/>
                <a:gd name="connsiteY45" fmla="*/ 3821971 h 3823730"/>
                <a:gd name="connsiteX46" fmla="*/ 2338911 w 3859024"/>
                <a:gd name="connsiteY46" fmla="*/ 3802074 h 3823730"/>
                <a:gd name="connsiteX47" fmla="*/ 2076164 w 3859024"/>
                <a:gd name="connsiteY47" fmla="*/ 3758250 h 3823730"/>
                <a:gd name="connsiteX48" fmla="*/ 1818075 w 3859024"/>
                <a:gd name="connsiteY48" fmla="*/ 3689578 h 3823730"/>
                <a:gd name="connsiteX49" fmla="*/ 1324027 w 3859024"/>
                <a:gd name="connsiteY49" fmla="*/ 3483104 h 3823730"/>
                <a:gd name="connsiteX50" fmla="*/ 907727 w 3859024"/>
                <a:gd name="connsiteY50" fmla="*/ 3161658 h 3823730"/>
                <a:gd name="connsiteX51" fmla="*/ 738935 w 3859024"/>
                <a:gd name="connsiteY51" fmla="*/ 2968204 h 3823730"/>
                <a:gd name="connsiteX52" fmla="*/ 591498 w 3859024"/>
                <a:gd name="connsiteY52" fmla="*/ 2763380 h 3823730"/>
                <a:gd name="connsiteX53" fmla="*/ 557041 w 3859024"/>
                <a:gd name="connsiteY53" fmla="*/ 2711212 h 3823730"/>
                <a:gd name="connsiteX54" fmla="*/ 524137 w 3859024"/>
                <a:gd name="connsiteY54" fmla="*/ 2660602 h 3823730"/>
                <a:gd name="connsiteX55" fmla="*/ 459202 w 3859024"/>
                <a:gd name="connsiteY55" fmla="*/ 2562498 h 3823730"/>
                <a:gd name="connsiteX56" fmla="*/ 324673 w 3859024"/>
                <a:gd name="connsiteY56" fmla="*/ 2362077 h 3823730"/>
                <a:gd name="connsiteX57" fmla="*/ 193348 w 3859024"/>
                <a:gd name="connsiteY57" fmla="*/ 2150193 h 3823730"/>
                <a:gd name="connsiteX58" fmla="*/ 134141 w 3859024"/>
                <a:gd name="connsiteY58" fmla="*/ 2037880 h 3823730"/>
                <a:gd name="connsiteX59" fmla="*/ 83862 w 3859024"/>
                <a:gd name="connsiteY59" fmla="*/ 1920339 h 3823730"/>
                <a:gd name="connsiteX60" fmla="*/ 45329 w 3859024"/>
                <a:gd name="connsiteY60" fmla="*/ 1798399 h 3823730"/>
                <a:gd name="connsiteX61" fmla="*/ 30963 w 3859024"/>
                <a:gd name="connsiteY61" fmla="*/ 1736238 h 3823730"/>
                <a:gd name="connsiteX62" fmla="*/ 24655 w 3859024"/>
                <a:gd name="connsiteY62" fmla="*/ 1705064 h 3823730"/>
                <a:gd name="connsiteX63" fmla="*/ 19413 w 3859024"/>
                <a:gd name="connsiteY63" fmla="*/ 1673800 h 3823730"/>
                <a:gd name="connsiteX64" fmla="*/ 0 w 3859024"/>
                <a:gd name="connsiteY64" fmla="*/ 1423317 h 3823730"/>
                <a:gd name="connsiteX65" fmla="*/ 53870 w 3859024"/>
                <a:gd name="connsiteY65" fmla="*/ 935280 h 3823730"/>
                <a:gd name="connsiteX66" fmla="*/ 215770 w 3859024"/>
                <a:gd name="connsiteY66" fmla="*/ 467689 h 3823730"/>
                <a:gd name="connsiteX67" fmla="*/ 480592 w 3859024"/>
                <a:gd name="connsiteY67" fmla="*/ 43968 h 382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859024" h="3823730">
                  <a:moveTo>
                    <a:pt x="517815" y="0"/>
                  </a:moveTo>
                  <a:lnTo>
                    <a:pt x="810951" y="0"/>
                  </a:lnTo>
                  <a:lnTo>
                    <a:pt x="657209" y="169897"/>
                  </a:lnTo>
                  <a:cubicBezTo>
                    <a:pt x="558303" y="289087"/>
                    <a:pt x="471043" y="416896"/>
                    <a:pt x="398052" y="551580"/>
                  </a:cubicBezTo>
                  <a:cubicBezTo>
                    <a:pt x="325062" y="686173"/>
                    <a:pt x="264301" y="827092"/>
                    <a:pt x="222175" y="973513"/>
                  </a:cubicBezTo>
                  <a:cubicBezTo>
                    <a:pt x="179954" y="1119567"/>
                    <a:pt x="158114" y="1271396"/>
                    <a:pt x="158212" y="1423317"/>
                  </a:cubicBezTo>
                  <a:cubicBezTo>
                    <a:pt x="159085" y="1497949"/>
                    <a:pt x="166850" y="1572030"/>
                    <a:pt x="185195" y="1643544"/>
                  </a:cubicBezTo>
                  <a:cubicBezTo>
                    <a:pt x="203249" y="1715150"/>
                    <a:pt x="231300" y="1783638"/>
                    <a:pt x="264883" y="1849559"/>
                  </a:cubicBezTo>
                  <a:cubicBezTo>
                    <a:pt x="281869" y="1882474"/>
                    <a:pt x="300700" y="1914747"/>
                    <a:pt x="320500" y="1946562"/>
                  </a:cubicBezTo>
                  <a:cubicBezTo>
                    <a:pt x="340592" y="1978284"/>
                    <a:pt x="362043" y="2009549"/>
                    <a:pt x="384367" y="2040447"/>
                  </a:cubicBezTo>
                  <a:cubicBezTo>
                    <a:pt x="429598" y="2102059"/>
                    <a:pt x="479876" y="2161837"/>
                    <a:pt x="531902" y="2221891"/>
                  </a:cubicBezTo>
                  <a:cubicBezTo>
                    <a:pt x="583927" y="2282036"/>
                    <a:pt x="638282" y="2342181"/>
                    <a:pt x="691569" y="2404710"/>
                  </a:cubicBezTo>
                  <a:cubicBezTo>
                    <a:pt x="718261" y="2435882"/>
                    <a:pt x="744662" y="2467788"/>
                    <a:pt x="770966" y="2500153"/>
                  </a:cubicBezTo>
                  <a:lnTo>
                    <a:pt x="809112" y="2547004"/>
                  </a:lnTo>
                  <a:cubicBezTo>
                    <a:pt x="821632" y="2561949"/>
                    <a:pt x="833571" y="2577261"/>
                    <a:pt x="846480" y="2591838"/>
                  </a:cubicBezTo>
                  <a:cubicBezTo>
                    <a:pt x="947232" y="2710478"/>
                    <a:pt x="1056523" y="2819674"/>
                    <a:pt x="1167563" y="2923186"/>
                  </a:cubicBezTo>
                  <a:cubicBezTo>
                    <a:pt x="1223374" y="2974713"/>
                    <a:pt x="1280155" y="3024498"/>
                    <a:pt x="1338296" y="3072266"/>
                  </a:cubicBezTo>
                  <a:cubicBezTo>
                    <a:pt x="1396436" y="3120033"/>
                    <a:pt x="1455644" y="3166242"/>
                    <a:pt x="1517085" y="3209700"/>
                  </a:cubicBezTo>
                  <a:cubicBezTo>
                    <a:pt x="1639480" y="3296801"/>
                    <a:pt x="1771485" y="3374641"/>
                    <a:pt x="1916496" y="3427085"/>
                  </a:cubicBezTo>
                  <a:cubicBezTo>
                    <a:pt x="1988808" y="3453307"/>
                    <a:pt x="2063740" y="3473385"/>
                    <a:pt x="2139934" y="3488513"/>
                  </a:cubicBezTo>
                  <a:cubicBezTo>
                    <a:pt x="2159055" y="3492089"/>
                    <a:pt x="2177982" y="3496216"/>
                    <a:pt x="2197200" y="3499332"/>
                  </a:cubicBezTo>
                  <a:lnTo>
                    <a:pt x="2254952" y="3508409"/>
                  </a:lnTo>
                  <a:cubicBezTo>
                    <a:pt x="2293680" y="3513268"/>
                    <a:pt x="2332409" y="3518403"/>
                    <a:pt x="2371524" y="3521428"/>
                  </a:cubicBezTo>
                  <a:cubicBezTo>
                    <a:pt x="2391034" y="3523170"/>
                    <a:pt x="2410544" y="3524821"/>
                    <a:pt x="2430150" y="3525646"/>
                  </a:cubicBezTo>
                  <a:cubicBezTo>
                    <a:pt x="2449757" y="3526562"/>
                    <a:pt x="2469266" y="3528029"/>
                    <a:pt x="2488970" y="3528580"/>
                  </a:cubicBezTo>
                  <a:lnTo>
                    <a:pt x="2547984" y="3529863"/>
                  </a:lnTo>
                  <a:cubicBezTo>
                    <a:pt x="2567590" y="3530321"/>
                    <a:pt x="2587391" y="3529680"/>
                    <a:pt x="2607095" y="3529589"/>
                  </a:cubicBezTo>
                  <a:lnTo>
                    <a:pt x="2636698" y="3529313"/>
                  </a:lnTo>
                  <a:cubicBezTo>
                    <a:pt x="2646308" y="3529038"/>
                    <a:pt x="2655723" y="3528489"/>
                    <a:pt x="2665235" y="3528121"/>
                  </a:cubicBezTo>
                  <a:cubicBezTo>
                    <a:pt x="2674747" y="3527663"/>
                    <a:pt x="2684260" y="3527388"/>
                    <a:pt x="2693674" y="3526746"/>
                  </a:cubicBezTo>
                  <a:lnTo>
                    <a:pt x="2722016" y="3524546"/>
                  </a:lnTo>
                  <a:cubicBezTo>
                    <a:pt x="2759774" y="3521703"/>
                    <a:pt x="2797240" y="3516936"/>
                    <a:pt x="2834415" y="3511435"/>
                  </a:cubicBezTo>
                  <a:cubicBezTo>
                    <a:pt x="2983212" y="3488147"/>
                    <a:pt x="3126281" y="3442580"/>
                    <a:pt x="3262556" y="3378675"/>
                  </a:cubicBezTo>
                  <a:cubicBezTo>
                    <a:pt x="3399318" y="3315505"/>
                    <a:pt x="3529478" y="3234639"/>
                    <a:pt x="3658086" y="3145979"/>
                  </a:cubicBezTo>
                  <a:cubicBezTo>
                    <a:pt x="3690214" y="3123884"/>
                    <a:pt x="3722147" y="3100779"/>
                    <a:pt x="3753983" y="3077583"/>
                  </a:cubicBezTo>
                  <a:cubicBezTo>
                    <a:pt x="3786014" y="3054387"/>
                    <a:pt x="3817948" y="3030824"/>
                    <a:pt x="3849881" y="3006894"/>
                  </a:cubicBezTo>
                  <a:lnTo>
                    <a:pt x="3859024" y="2999988"/>
                  </a:lnTo>
                  <a:lnTo>
                    <a:pt x="3859024" y="3461786"/>
                  </a:lnTo>
                  <a:lnTo>
                    <a:pt x="3652845" y="3578823"/>
                  </a:lnTo>
                  <a:cubicBezTo>
                    <a:pt x="3574224" y="3619073"/>
                    <a:pt x="3492886" y="3656479"/>
                    <a:pt x="3408248" y="3688569"/>
                  </a:cubicBezTo>
                  <a:cubicBezTo>
                    <a:pt x="3239748" y="3753666"/>
                    <a:pt x="3058726" y="3797582"/>
                    <a:pt x="2875958" y="3814819"/>
                  </a:cubicBezTo>
                  <a:cubicBezTo>
                    <a:pt x="2830241" y="3818945"/>
                    <a:pt x="2784525" y="3822062"/>
                    <a:pt x="2738905" y="3822979"/>
                  </a:cubicBezTo>
                  <a:lnTo>
                    <a:pt x="2704642" y="3823712"/>
                  </a:lnTo>
                  <a:cubicBezTo>
                    <a:pt x="2693286" y="3823804"/>
                    <a:pt x="2681833" y="3823529"/>
                    <a:pt x="2670476" y="3823529"/>
                  </a:cubicBezTo>
                  <a:lnTo>
                    <a:pt x="2636408" y="3823162"/>
                  </a:lnTo>
                  <a:lnTo>
                    <a:pt x="2603310" y="3821971"/>
                  </a:lnTo>
                  <a:cubicBezTo>
                    <a:pt x="2515176" y="3819311"/>
                    <a:pt x="2426850" y="3812711"/>
                    <a:pt x="2338911" y="3802074"/>
                  </a:cubicBezTo>
                  <a:cubicBezTo>
                    <a:pt x="2250876" y="3791990"/>
                    <a:pt x="2163034" y="3777503"/>
                    <a:pt x="2076164" y="3758250"/>
                  </a:cubicBezTo>
                  <a:cubicBezTo>
                    <a:pt x="1989390" y="3738813"/>
                    <a:pt x="1903295" y="3715799"/>
                    <a:pt x="1818075" y="3689578"/>
                  </a:cubicBezTo>
                  <a:cubicBezTo>
                    <a:pt x="1647925" y="3636676"/>
                    <a:pt x="1479715" y="3570846"/>
                    <a:pt x="1324027" y="3483104"/>
                  </a:cubicBezTo>
                  <a:cubicBezTo>
                    <a:pt x="1168242" y="3395545"/>
                    <a:pt x="1029152" y="3284515"/>
                    <a:pt x="907727" y="3161658"/>
                  </a:cubicBezTo>
                  <a:cubicBezTo>
                    <a:pt x="846675" y="3100321"/>
                    <a:pt x="791155" y="3035041"/>
                    <a:pt x="738935" y="2968204"/>
                  </a:cubicBezTo>
                  <a:cubicBezTo>
                    <a:pt x="687008" y="2901090"/>
                    <a:pt x="637602" y="2832969"/>
                    <a:pt x="591498" y="2763380"/>
                  </a:cubicBezTo>
                  <a:cubicBezTo>
                    <a:pt x="579656" y="2746143"/>
                    <a:pt x="568494" y="2728631"/>
                    <a:pt x="557041" y="2711212"/>
                  </a:cubicBezTo>
                  <a:lnTo>
                    <a:pt x="524137" y="2660602"/>
                  </a:lnTo>
                  <a:cubicBezTo>
                    <a:pt x="503074" y="2627871"/>
                    <a:pt x="481236" y="2595414"/>
                    <a:pt x="459202" y="2562498"/>
                  </a:cubicBezTo>
                  <a:lnTo>
                    <a:pt x="324673" y="2362077"/>
                  </a:lnTo>
                  <a:cubicBezTo>
                    <a:pt x="279540" y="2293772"/>
                    <a:pt x="234988" y="2223449"/>
                    <a:pt x="193348" y="2150193"/>
                  </a:cubicBezTo>
                  <a:cubicBezTo>
                    <a:pt x="172576" y="2113519"/>
                    <a:pt x="152485" y="2076203"/>
                    <a:pt x="134141" y="2037880"/>
                  </a:cubicBezTo>
                  <a:cubicBezTo>
                    <a:pt x="115893" y="1999464"/>
                    <a:pt x="98907" y="1960315"/>
                    <a:pt x="83862" y="1920339"/>
                  </a:cubicBezTo>
                  <a:cubicBezTo>
                    <a:pt x="69108" y="1880274"/>
                    <a:pt x="56005" y="1839657"/>
                    <a:pt x="45329" y="1798399"/>
                  </a:cubicBezTo>
                  <a:cubicBezTo>
                    <a:pt x="40281" y="1777771"/>
                    <a:pt x="35137" y="1757049"/>
                    <a:pt x="30963" y="1736238"/>
                  </a:cubicBezTo>
                  <a:lnTo>
                    <a:pt x="24655" y="1705064"/>
                  </a:lnTo>
                  <a:lnTo>
                    <a:pt x="19413" y="1673800"/>
                  </a:lnTo>
                  <a:cubicBezTo>
                    <a:pt x="5727" y="1590367"/>
                    <a:pt x="0" y="1506476"/>
                    <a:pt x="0" y="1423317"/>
                  </a:cubicBezTo>
                  <a:cubicBezTo>
                    <a:pt x="388" y="1259661"/>
                    <a:pt x="18539" y="1096004"/>
                    <a:pt x="53870" y="935280"/>
                  </a:cubicBezTo>
                  <a:cubicBezTo>
                    <a:pt x="89104" y="774649"/>
                    <a:pt x="143070" y="617135"/>
                    <a:pt x="215770" y="467689"/>
                  </a:cubicBezTo>
                  <a:cubicBezTo>
                    <a:pt x="288809" y="318243"/>
                    <a:pt x="378252" y="176659"/>
                    <a:pt x="480592" y="4396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C02A9F7-5A86-41CD-98C2-5EE1CDE3A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28916" y="0"/>
              <a:ext cx="3860037" cy="3776788"/>
            </a:xfrm>
            <a:custGeom>
              <a:avLst/>
              <a:gdLst>
                <a:gd name="connsiteX0" fmla="*/ 558050 w 3860037"/>
                <a:gd name="connsiteY0" fmla="*/ 0 h 3776788"/>
                <a:gd name="connsiteX1" fmla="*/ 1224060 w 3860037"/>
                <a:gd name="connsiteY1" fmla="*/ 0 h 3776788"/>
                <a:gd name="connsiteX2" fmla="*/ 1103279 w 3860037"/>
                <a:gd name="connsiteY2" fmla="*/ 106801 h 3776788"/>
                <a:gd name="connsiteX3" fmla="*/ 697005 w 3860037"/>
                <a:gd name="connsiteY3" fmla="*/ 633564 h 3776788"/>
                <a:gd name="connsiteX4" fmla="*/ 485409 w 3860037"/>
                <a:gd name="connsiteY4" fmla="*/ 1429020 h 3776788"/>
                <a:gd name="connsiteX5" fmla="*/ 835609 w 3860037"/>
                <a:gd name="connsiteY5" fmla="*/ 2167631 h 3776788"/>
                <a:gd name="connsiteX6" fmla="*/ 1012069 w 3860037"/>
                <a:gd name="connsiteY6" fmla="*/ 2402068 h 3776788"/>
                <a:gd name="connsiteX7" fmla="*/ 2667856 w 3860037"/>
                <a:gd name="connsiteY7" fmla="*/ 3318457 h 3776788"/>
                <a:gd name="connsiteX8" fmla="*/ 3757171 w 3860037"/>
                <a:gd name="connsiteY8" fmla="*/ 2876678 h 3776788"/>
                <a:gd name="connsiteX9" fmla="*/ 3860037 w 3860037"/>
                <a:gd name="connsiteY9" fmla="*/ 2801824 h 3776788"/>
                <a:gd name="connsiteX10" fmla="*/ 3860037 w 3860037"/>
                <a:gd name="connsiteY10" fmla="*/ 3372874 h 3776788"/>
                <a:gd name="connsiteX11" fmla="*/ 3694757 w 3860037"/>
                <a:gd name="connsiteY11" fmla="*/ 3476377 h 3776788"/>
                <a:gd name="connsiteX12" fmla="*/ 2667759 w 3860037"/>
                <a:gd name="connsiteY12" fmla="*/ 3776788 h 3776788"/>
                <a:gd name="connsiteX13" fmla="*/ 610425 w 3860037"/>
                <a:gd name="connsiteY13" fmla="*/ 2659336 h 3776788"/>
                <a:gd name="connsiteX14" fmla="*/ 0 w 3860037"/>
                <a:gd name="connsiteY14" fmla="*/ 1428928 h 3776788"/>
                <a:gd name="connsiteX15" fmla="*/ 405569 w 3860037"/>
                <a:gd name="connsiteY15" fmla="*/ 197288 h 377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0037" h="3776788">
                  <a:moveTo>
                    <a:pt x="558050" y="0"/>
                  </a:moveTo>
                  <a:lnTo>
                    <a:pt x="1224060" y="0"/>
                  </a:lnTo>
                  <a:lnTo>
                    <a:pt x="1103279" y="106801"/>
                  </a:lnTo>
                  <a:cubicBezTo>
                    <a:pt x="936215" y="268568"/>
                    <a:pt x="800012" y="445084"/>
                    <a:pt x="697005" y="633564"/>
                  </a:cubicBezTo>
                  <a:cubicBezTo>
                    <a:pt x="556653" y="890464"/>
                    <a:pt x="485409" y="1158092"/>
                    <a:pt x="485409" y="1429020"/>
                  </a:cubicBezTo>
                  <a:cubicBezTo>
                    <a:pt x="485409" y="1701873"/>
                    <a:pt x="599069" y="1861221"/>
                    <a:pt x="835609" y="2167631"/>
                  </a:cubicBezTo>
                  <a:cubicBezTo>
                    <a:pt x="892682" y="2241529"/>
                    <a:pt x="951696" y="2317994"/>
                    <a:pt x="1012069" y="2402068"/>
                  </a:cubicBezTo>
                  <a:cubicBezTo>
                    <a:pt x="1473407" y="3044412"/>
                    <a:pt x="1968619" y="3318457"/>
                    <a:pt x="2667856" y="3318457"/>
                  </a:cubicBezTo>
                  <a:cubicBezTo>
                    <a:pt x="3069403" y="3318457"/>
                    <a:pt x="3377389" y="3147529"/>
                    <a:pt x="3757171" y="2876678"/>
                  </a:cubicBezTo>
                  <a:lnTo>
                    <a:pt x="3860037" y="2801824"/>
                  </a:lnTo>
                  <a:lnTo>
                    <a:pt x="3860037" y="3372874"/>
                  </a:lnTo>
                  <a:lnTo>
                    <a:pt x="3694757" y="3476377"/>
                  </a:lnTo>
                  <a:cubicBezTo>
                    <a:pt x="3392861" y="3653193"/>
                    <a:pt x="3067353" y="3776788"/>
                    <a:pt x="2667759" y="3776788"/>
                  </a:cubicBezTo>
                  <a:cubicBezTo>
                    <a:pt x="1719653" y="3776788"/>
                    <a:pt x="1104085" y="3346695"/>
                    <a:pt x="610425" y="2659336"/>
                  </a:cubicBezTo>
                  <a:cubicBezTo>
                    <a:pt x="314191" y="2246938"/>
                    <a:pt x="0" y="1964091"/>
                    <a:pt x="0" y="1428928"/>
                  </a:cubicBezTo>
                  <a:cubicBezTo>
                    <a:pt x="0" y="982968"/>
                    <a:pt x="151158" y="563404"/>
                    <a:pt x="405569" y="19728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8535FA6-8D15-4E17-B087-AD3D45711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28916" y="0"/>
              <a:ext cx="3860037" cy="3776788"/>
            </a:xfrm>
            <a:custGeom>
              <a:avLst/>
              <a:gdLst>
                <a:gd name="connsiteX0" fmla="*/ 558050 w 3860037"/>
                <a:gd name="connsiteY0" fmla="*/ 0 h 3776788"/>
                <a:gd name="connsiteX1" fmla="*/ 1370196 w 3860037"/>
                <a:gd name="connsiteY1" fmla="*/ 0 h 3776788"/>
                <a:gd name="connsiteX2" fmla="*/ 1343634 w 3860037"/>
                <a:gd name="connsiteY2" fmla="*/ 19644 h 3776788"/>
                <a:gd name="connsiteX3" fmla="*/ 783196 w 3860037"/>
                <a:gd name="connsiteY3" fmla="*/ 675555 h 3776788"/>
                <a:gd name="connsiteX4" fmla="*/ 582374 w 3860037"/>
                <a:gd name="connsiteY4" fmla="*/ 1429020 h 3776788"/>
                <a:gd name="connsiteX5" fmla="*/ 913939 w 3860037"/>
                <a:gd name="connsiteY5" fmla="*/ 2113629 h 3776788"/>
                <a:gd name="connsiteX6" fmla="*/ 1092340 w 3860037"/>
                <a:gd name="connsiteY6" fmla="*/ 2350634 h 3776788"/>
                <a:gd name="connsiteX7" fmla="*/ 1772941 w 3860037"/>
                <a:gd name="connsiteY7" fmla="*/ 3006913 h 3776788"/>
                <a:gd name="connsiteX8" fmla="*/ 2667759 w 3860037"/>
                <a:gd name="connsiteY8" fmla="*/ 3226772 h 3776788"/>
                <a:gd name="connsiteX9" fmla="*/ 3243339 w 3860037"/>
                <a:gd name="connsiteY9" fmla="*/ 3086769 h 3776788"/>
                <a:gd name="connsiteX10" fmla="*/ 3702873 w 3860037"/>
                <a:gd name="connsiteY10" fmla="*/ 2800709 h 3776788"/>
                <a:gd name="connsiteX11" fmla="*/ 3860037 w 3860037"/>
                <a:gd name="connsiteY11" fmla="*/ 2686097 h 3776788"/>
                <a:gd name="connsiteX12" fmla="*/ 3860037 w 3860037"/>
                <a:gd name="connsiteY12" fmla="*/ 3372874 h 3776788"/>
                <a:gd name="connsiteX13" fmla="*/ 3694757 w 3860037"/>
                <a:gd name="connsiteY13" fmla="*/ 3476377 h 3776788"/>
                <a:gd name="connsiteX14" fmla="*/ 2667759 w 3860037"/>
                <a:gd name="connsiteY14" fmla="*/ 3776788 h 3776788"/>
                <a:gd name="connsiteX15" fmla="*/ 610425 w 3860037"/>
                <a:gd name="connsiteY15" fmla="*/ 2659336 h 3776788"/>
                <a:gd name="connsiteX16" fmla="*/ 0 w 3860037"/>
                <a:gd name="connsiteY16" fmla="*/ 1428928 h 3776788"/>
                <a:gd name="connsiteX17" fmla="*/ 405569 w 3860037"/>
                <a:gd name="connsiteY17" fmla="*/ 197288 h 377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60037" h="3776788">
                  <a:moveTo>
                    <a:pt x="558050" y="0"/>
                  </a:moveTo>
                  <a:lnTo>
                    <a:pt x="1370196" y="0"/>
                  </a:lnTo>
                  <a:lnTo>
                    <a:pt x="1343634" y="19644"/>
                  </a:lnTo>
                  <a:cubicBezTo>
                    <a:pt x="1106705" y="211357"/>
                    <a:pt x="912969" y="438184"/>
                    <a:pt x="783196" y="675555"/>
                  </a:cubicBezTo>
                  <a:cubicBezTo>
                    <a:pt x="649929" y="919345"/>
                    <a:pt x="582374" y="1172853"/>
                    <a:pt x="582374" y="1429020"/>
                  </a:cubicBezTo>
                  <a:cubicBezTo>
                    <a:pt x="582374" y="1673817"/>
                    <a:pt x="683999" y="1815838"/>
                    <a:pt x="913939" y="2113629"/>
                  </a:cubicBezTo>
                  <a:cubicBezTo>
                    <a:pt x="971497" y="2188169"/>
                    <a:pt x="1030996" y="2265275"/>
                    <a:pt x="1092340" y="2350634"/>
                  </a:cubicBezTo>
                  <a:cubicBezTo>
                    <a:pt x="1309274" y="2652643"/>
                    <a:pt x="1531839" y="2867368"/>
                    <a:pt x="1772941" y="3006913"/>
                  </a:cubicBezTo>
                  <a:cubicBezTo>
                    <a:pt x="2028506" y="3154891"/>
                    <a:pt x="2321246" y="3226772"/>
                    <a:pt x="2667759" y="3226772"/>
                  </a:cubicBezTo>
                  <a:cubicBezTo>
                    <a:pt x="2864407" y="3226772"/>
                    <a:pt x="3047273" y="3182305"/>
                    <a:pt x="3243339" y="3086769"/>
                  </a:cubicBezTo>
                  <a:cubicBezTo>
                    <a:pt x="3394318" y="3013193"/>
                    <a:pt x="3544153" y="2914345"/>
                    <a:pt x="3702873" y="2800709"/>
                  </a:cubicBezTo>
                  <a:lnTo>
                    <a:pt x="3860037" y="2686097"/>
                  </a:lnTo>
                  <a:lnTo>
                    <a:pt x="3860037" y="3372874"/>
                  </a:lnTo>
                  <a:lnTo>
                    <a:pt x="3694757" y="3476377"/>
                  </a:lnTo>
                  <a:cubicBezTo>
                    <a:pt x="3392861" y="3653193"/>
                    <a:pt x="3067353" y="3776788"/>
                    <a:pt x="2667759" y="3776788"/>
                  </a:cubicBezTo>
                  <a:cubicBezTo>
                    <a:pt x="1719653" y="3776788"/>
                    <a:pt x="1104085" y="3346695"/>
                    <a:pt x="610425" y="2659336"/>
                  </a:cubicBezTo>
                  <a:cubicBezTo>
                    <a:pt x="314191" y="2246938"/>
                    <a:pt x="0" y="1964091"/>
                    <a:pt x="0" y="1428928"/>
                  </a:cubicBezTo>
                  <a:cubicBezTo>
                    <a:pt x="0" y="982968"/>
                    <a:pt x="151158" y="563404"/>
                    <a:pt x="405569" y="19728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Inhaltsplatzhalter 2">
            <a:extLst>
              <a:ext uri="{FF2B5EF4-FFF2-40B4-BE49-F238E27FC236}">
                <a16:creationId xmlns:a16="http://schemas.microsoft.com/office/drawing/2014/main" id="{E227FBCD-369E-4B67-AAE8-7C15E6C57FA4}"/>
              </a:ext>
            </a:extLst>
          </p:cNvPr>
          <p:cNvSpPr>
            <a:spLocks noGrp="1"/>
          </p:cNvSpPr>
          <p:nvPr>
            <p:ph idx="1"/>
          </p:nvPr>
        </p:nvSpPr>
        <p:spPr>
          <a:xfrm>
            <a:off x="790513" y="5737833"/>
            <a:ext cx="3623680" cy="838831"/>
          </a:xfrm>
        </p:spPr>
        <p:txBody>
          <a:bodyPr vert="horz" lIns="91440" tIns="45720" rIns="91440" bIns="45720" rtlCol="0" anchor="b">
            <a:normAutofit/>
          </a:bodyPr>
          <a:lstStyle/>
          <a:p>
            <a:pPr marL="0" indent="0" algn="r">
              <a:buNone/>
            </a:pPr>
            <a:r>
              <a:rPr lang="en-US" sz="2000" dirty="0">
                <a:solidFill>
                  <a:schemeClr val="tx2"/>
                </a:solidFill>
              </a:rPr>
              <a:t>Flat Design </a:t>
            </a:r>
            <a:r>
              <a:rPr lang="en-US" sz="2000" dirty="0" err="1">
                <a:solidFill>
                  <a:schemeClr val="tx2"/>
                </a:solidFill>
              </a:rPr>
              <a:t>mit</a:t>
            </a:r>
            <a:r>
              <a:rPr lang="en-US" sz="2000" dirty="0">
                <a:solidFill>
                  <a:schemeClr val="tx2"/>
                </a:solidFill>
              </a:rPr>
              <a:t> </a:t>
            </a:r>
            <a:r>
              <a:rPr lang="en-US" sz="2000" dirty="0" err="1">
                <a:solidFill>
                  <a:schemeClr val="tx2"/>
                </a:solidFill>
              </a:rPr>
              <a:t>langen</a:t>
            </a:r>
            <a:r>
              <a:rPr lang="en-US" sz="2000" dirty="0">
                <a:solidFill>
                  <a:schemeClr val="tx2"/>
                </a:solidFill>
              </a:rPr>
              <a:t> </a:t>
            </a:r>
            <a:r>
              <a:rPr lang="en-US" sz="2000" dirty="0" err="1">
                <a:solidFill>
                  <a:schemeClr val="tx2"/>
                </a:solidFill>
              </a:rPr>
              <a:t>Schatten</a:t>
            </a:r>
            <a:endParaRPr lang="en-US" sz="2000" dirty="0">
              <a:solidFill>
                <a:schemeClr val="tx2"/>
              </a:solidFill>
            </a:endParaRPr>
          </a:p>
        </p:txBody>
      </p:sp>
      <p:pic>
        <p:nvPicPr>
          <p:cNvPr id="8" name="Grafik 7" descr="Ein Bild, das Text enthält.&#10;&#10;Automatisch generierte Beschreibung">
            <a:extLst>
              <a:ext uri="{FF2B5EF4-FFF2-40B4-BE49-F238E27FC236}">
                <a16:creationId xmlns:a16="http://schemas.microsoft.com/office/drawing/2014/main" id="{4AC17CFC-F5DC-47FE-9CFC-643ABA68EDB8}"/>
              </a:ext>
            </a:extLst>
          </p:cNvPr>
          <p:cNvPicPr>
            <a:picLocks noChangeAspect="1"/>
          </p:cNvPicPr>
          <p:nvPr/>
        </p:nvPicPr>
        <p:blipFill rotWithShape="1">
          <a:blip r:embed="rId2">
            <a:extLst>
              <a:ext uri="{28A0092B-C50C-407E-A947-70E740481C1C}">
                <a14:useLocalDpi xmlns:a14="http://schemas.microsoft.com/office/drawing/2010/main" val="0"/>
              </a:ext>
            </a:extLst>
          </a:blip>
          <a:srcRect l="19697" t="30973" r="13223" b="26286"/>
          <a:stretch/>
        </p:blipFill>
        <p:spPr>
          <a:xfrm>
            <a:off x="4576615" y="1655936"/>
            <a:ext cx="3710329" cy="1773064"/>
          </a:xfrm>
          <a:prstGeom prst="rect">
            <a:avLst/>
          </a:prstGeom>
        </p:spPr>
      </p:pic>
      <p:pic>
        <p:nvPicPr>
          <p:cNvPr id="6" name="Grafik 5">
            <a:extLst>
              <a:ext uri="{FF2B5EF4-FFF2-40B4-BE49-F238E27FC236}">
                <a16:creationId xmlns:a16="http://schemas.microsoft.com/office/drawing/2014/main" id="{845F6ECC-CCDB-4D60-A657-90A5FD83A71F}"/>
              </a:ext>
            </a:extLst>
          </p:cNvPr>
          <p:cNvPicPr>
            <a:picLocks noChangeAspect="1"/>
          </p:cNvPicPr>
          <p:nvPr/>
        </p:nvPicPr>
        <p:blipFill rotWithShape="1">
          <a:blip r:embed="rId3">
            <a:extLst>
              <a:ext uri="{28A0092B-C50C-407E-A947-70E740481C1C}">
                <a14:useLocalDpi xmlns:a14="http://schemas.microsoft.com/office/drawing/2010/main" val="0"/>
              </a:ext>
            </a:extLst>
          </a:blip>
          <a:srcRect l="15046" t="14243" r="6932" b="8395"/>
          <a:stretch/>
        </p:blipFill>
        <p:spPr>
          <a:xfrm>
            <a:off x="4576615" y="3864087"/>
            <a:ext cx="3710329" cy="2759205"/>
          </a:xfrm>
          <a:prstGeom prst="rect">
            <a:avLst/>
          </a:prstGeom>
        </p:spPr>
      </p:pic>
      <p:sp>
        <p:nvSpPr>
          <p:cNvPr id="4" name="Inhaltsplatzhalter 2">
            <a:extLst>
              <a:ext uri="{FF2B5EF4-FFF2-40B4-BE49-F238E27FC236}">
                <a16:creationId xmlns:a16="http://schemas.microsoft.com/office/drawing/2014/main" id="{1AA9A331-E8DA-4F5A-86F4-234823BE8C69}"/>
              </a:ext>
            </a:extLst>
          </p:cNvPr>
          <p:cNvSpPr txBox="1">
            <a:spLocks/>
          </p:cNvSpPr>
          <p:nvPr/>
        </p:nvSpPr>
        <p:spPr>
          <a:xfrm>
            <a:off x="790513" y="2254099"/>
            <a:ext cx="3623680" cy="1244146"/>
          </a:xfrm>
          <a:prstGeom prst="rect">
            <a:avLst/>
          </a:prstGeom>
        </p:spPr>
        <p:txBody>
          <a:bodyPr vert="horz" lIns="91440" tIns="45720" rIns="91440" bIns="45720" rtlCol="0" anchor="b">
            <a:normAutofit/>
          </a:bodyPr>
          <a:lstStyle>
            <a:lvl1pPr indent="0" algn="r">
              <a:lnSpc>
                <a:spcPct val="90000"/>
              </a:lnSpc>
              <a:spcBef>
                <a:spcPts val="1000"/>
              </a:spcBef>
              <a:buFont typeface="Arial" panose="020B0604020202020204" pitchFamily="34" charset="0"/>
              <a:buNone/>
              <a:defRPr sz="2000">
                <a:solidFill>
                  <a:schemeClr val="tx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err="1"/>
              <a:t>Semi</a:t>
            </a:r>
            <a:r>
              <a:rPr lang="de-DE" dirty="0"/>
              <a:t> Flat Design</a:t>
            </a:r>
            <a:endParaRPr lang="de-AT" dirty="0"/>
          </a:p>
        </p:txBody>
      </p:sp>
    </p:spTree>
    <p:extLst>
      <p:ext uri="{BB962C8B-B14F-4D97-AF65-F5344CB8AC3E}">
        <p14:creationId xmlns:p14="http://schemas.microsoft.com/office/powerpoint/2010/main" val="25239644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3" name="Freeform: Shape 12">
            <a:extLst>
              <a:ext uri="{FF2B5EF4-FFF2-40B4-BE49-F238E27FC236}">
                <a16:creationId xmlns:a16="http://schemas.microsoft.com/office/drawing/2014/main" id="{CBCB02B1-1B82-403C-B7D2-E2CED1882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DE13A7-6382-4A67-BEBE-4FF1F37C7F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6" name="Freeform: Shape 15">
              <a:extLst>
                <a:ext uri="{FF2B5EF4-FFF2-40B4-BE49-F238E27FC236}">
                  <a16:creationId xmlns:a16="http://schemas.microsoft.com/office/drawing/2014/main" id="{E9978FC9-2E40-4257-8D97-FAB20CA4B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740ABB98-77BA-4C40-8121-34D196E58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17">
              <a:extLst>
                <a:ext uri="{FF2B5EF4-FFF2-40B4-BE49-F238E27FC236}">
                  <a16:creationId xmlns:a16="http://schemas.microsoft.com/office/drawing/2014/main" id="{41AA752E-66C1-4835-8A3C-556475159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EE9555AB-2295-4939-AEC9-B2CBFCB4C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97499201-5A2C-48B3-9B02-5519B8829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D3FC2AE7-C60C-4C48-BCAE-410BB6C3D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40EA1593-6BC9-441E-8F3C-46DD50F8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el 1">
            <a:extLst>
              <a:ext uri="{FF2B5EF4-FFF2-40B4-BE49-F238E27FC236}">
                <a16:creationId xmlns:a16="http://schemas.microsoft.com/office/drawing/2014/main" id="{BDF2A7FD-AF47-DA41-BDFB-DE6CABF0CAE9}"/>
              </a:ext>
            </a:extLst>
          </p:cNvPr>
          <p:cNvSpPr>
            <a:spLocks noGrp="1"/>
          </p:cNvSpPr>
          <p:nvPr>
            <p:ph type="ctrTitle"/>
          </p:nvPr>
        </p:nvSpPr>
        <p:spPr>
          <a:xfrm>
            <a:off x="3371787" y="1741337"/>
            <a:ext cx="5448730" cy="2387918"/>
          </a:xfrm>
        </p:spPr>
        <p:txBody>
          <a:bodyPr anchor="b">
            <a:normAutofit/>
          </a:bodyPr>
          <a:lstStyle/>
          <a:p>
            <a:r>
              <a:rPr lang="de-DE" sz="5200">
                <a:solidFill>
                  <a:schemeClr val="tx2"/>
                </a:solidFill>
              </a:rPr>
              <a:t>Handgemachtes Design</a:t>
            </a:r>
          </a:p>
        </p:txBody>
      </p:sp>
      <p:sp>
        <p:nvSpPr>
          <p:cNvPr id="4" name="Untertitel 3">
            <a:extLst>
              <a:ext uri="{FF2B5EF4-FFF2-40B4-BE49-F238E27FC236}">
                <a16:creationId xmlns:a16="http://schemas.microsoft.com/office/drawing/2014/main" id="{43F7B7BE-A8DE-4E0B-8C91-B52FBB7D47C5}"/>
              </a:ext>
            </a:extLst>
          </p:cNvPr>
          <p:cNvSpPr>
            <a:spLocks noGrp="1"/>
          </p:cNvSpPr>
          <p:nvPr>
            <p:ph type="subTitle" idx="1"/>
          </p:nvPr>
        </p:nvSpPr>
        <p:spPr>
          <a:xfrm>
            <a:off x="3371161" y="4200522"/>
            <a:ext cx="5449982" cy="682079"/>
          </a:xfrm>
        </p:spPr>
        <p:txBody>
          <a:bodyPr>
            <a:normAutofit/>
          </a:bodyPr>
          <a:lstStyle/>
          <a:p>
            <a:endParaRPr lang="de-AT">
              <a:solidFill>
                <a:schemeClr val="tx2"/>
              </a:solidFill>
            </a:endParaRPr>
          </a:p>
        </p:txBody>
      </p:sp>
      <p:grpSp>
        <p:nvGrpSpPr>
          <p:cNvPr id="38" name="Group 23">
            <a:extLst>
              <a:ext uri="{FF2B5EF4-FFF2-40B4-BE49-F238E27FC236}">
                <a16:creationId xmlns:a16="http://schemas.microsoft.com/office/drawing/2014/main" id="{17147D5D-F01F-4164-BD81-D10DC6F23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42" y="2854"/>
            <a:ext cx="2783421" cy="2406445"/>
            <a:chOff x="-305" y="-4155"/>
            <a:chExt cx="2514948" cy="2174333"/>
          </a:xfrm>
        </p:grpSpPr>
        <p:sp>
          <p:nvSpPr>
            <p:cNvPr id="39" name="Freeform: Shape 24">
              <a:extLst>
                <a:ext uri="{FF2B5EF4-FFF2-40B4-BE49-F238E27FC236}">
                  <a16:creationId xmlns:a16="http://schemas.microsoft.com/office/drawing/2014/main" id="{F24C7412-3E2D-4708-8DC3-425A457A1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25">
              <a:extLst>
                <a:ext uri="{FF2B5EF4-FFF2-40B4-BE49-F238E27FC236}">
                  <a16:creationId xmlns:a16="http://schemas.microsoft.com/office/drawing/2014/main" id="{71483A6A-CB0B-4469-B09D-C9451F9B0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26">
              <a:extLst>
                <a:ext uri="{FF2B5EF4-FFF2-40B4-BE49-F238E27FC236}">
                  <a16:creationId xmlns:a16="http://schemas.microsoft.com/office/drawing/2014/main" id="{9A935E9D-EB55-46F3-BCCB-9CB918E87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2" name="Freeform: Shape 27">
              <a:extLst>
                <a:ext uri="{FF2B5EF4-FFF2-40B4-BE49-F238E27FC236}">
                  <a16:creationId xmlns:a16="http://schemas.microsoft.com/office/drawing/2014/main" id="{8EDC5655-C7D7-4936-91EA-E188A96DC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29">
            <a:extLst>
              <a:ext uri="{FF2B5EF4-FFF2-40B4-BE49-F238E27FC236}">
                <a16:creationId xmlns:a16="http://schemas.microsoft.com/office/drawing/2014/main" id="{6D0E248E-80AB-4B35-BA8D-F940FCB443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417253" y="4456669"/>
            <a:ext cx="2783421" cy="2406445"/>
            <a:chOff x="-305" y="-4155"/>
            <a:chExt cx="2514948" cy="2174333"/>
          </a:xfrm>
        </p:grpSpPr>
        <p:sp>
          <p:nvSpPr>
            <p:cNvPr id="44" name="Freeform: Shape 30">
              <a:extLst>
                <a:ext uri="{FF2B5EF4-FFF2-40B4-BE49-F238E27FC236}">
                  <a16:creationId xmlns:a16="http://schemas.microsoft.com/office/drawing/2014/main" id="{F9E91B0A-66E8-4298-BAC6-004DBE491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31">
              <a:extLst>
                <a:ext uri="{FF2B5EF4-FFF2-40B4-BE49-F238E27FC236}">
                  <a16:creationId xmlns:a16="http://schemas.microsoft.com/office/drawing/2014/main" id="{0A629C66-36BD-487E-B1CD-ED026D778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32">
              <a:extLst>
                <a:ext uri="{FF2B5EF4-FFF2-40B4-BE49-F238E27FC236}">
                  <a16:creationId xmlns:a16="http://schemas.microsoft.com/office/drawing/2014/main" id="{A6BC2D2C-3D7D-4224-81BC-22C094C9F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7" name="Freeform: Shape 33">
              <a:extLst>
                <a:ext uri="{FF2B5EF4-FFF2-40B4-BE49-F238E27FC236}">
                  <a16:creationId xmlns:a16="http://schemas.microsoft.com/office/drawing/2014/main" id="{53BDF903-22C5-4312-8776-C2ABC3EDC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4560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192769-62AA-439B-9877-F2978B606D14}"/>
              </a:ext>
            </a:extLst>
          </p:cNvPr>
          <p:cNvSpPr>
            <a:spLocks noGrp="1"/>
          </p:cNvSpPr>
          <p:nvPr>
            <p:ph type="title"/>
          </p:nvPr>
        </p:nvSpPr>
        <p:spPr/>
        <p:txBody>
          <a:bodyPr/>
          <a:lstStyle/>
          <a:p>
            <a:r>
              <a:rPr lang="de-DE" dirty="0"/>
              <a:t>Was macht Flat Design aus</a:t>
            </a:r>
            <a:endParaRPr lang="de-AT" dirty="0"/>
          </a:p>
        </p:txBody>
      </p:sp>
      <p:sp>
        <p:nvSpPr>
          <p:cNvPr id="3" name="Inhaltsplatzhalter 2">
            <a:extLst>
              <a:ext uri="{FF2B5EF4-FFF2-40B4-BE49-F238E27FC236}">
                <a16:creationId xmlns:a16="http://schemas.microsoft.com/office/drawing/2014/main" id="{C747D243-7DBE-4D97-AF96-B52C878AD090}"/>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18277835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0B5A0E-9743-4178-9BFA-5202988D9D75}"/>
              </a:ext>
            </a:extLst>
          </p:cNvPr>
          <p:cNvSpPr>
            <a:spLocks noGrp="1"/>
          </p:cNvSpPr>
          <p:nvPr>
            <p:ph type="title"/>
          </p:nvPr>
        </p:nvSpPr>
        <p:spPr/>
        <p:txBody>
          <a:bodyPr/>
          <a:lstStyle/>
          <a:p>
            <a:r>
              <a:rPr lang="de-DE" dirty="0"/>
              <a:t>Anwendungsbeispiele / Vor- &amp; Nachteile</a:t>
            </a:r>
            <a:endParaRPr lang="de-AT" dirty="0"/>
          </a:p>
        </p:txBody>
      </p:sp>
      <p:sp>
        <p:nvSpPr>
          <p:cNvPr id="3" name="Inhaltsplatzhalter 2">
            <a:extLst>
              <a:ext uri="{FF2B5EF4-FFF2-40B4-BE49-F238E27FC236}">
                <a16:creationId xmlns:a16="http://schemas.microsoft.com/office/drawing/2014/main" id="{9D7FC591-2EC7-41EF-8E02-5CB6F0B89B5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8115183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C6AC60-7B69-446A-A138-48A16458AE8A}"/>
              </a:ext>
            </a:extLst>
          </p:cNvPr>
          <p:cNvSpPr>
            <a:spLocks noGrp="1"/>
          </p:cNvSpPr>
          <p:nvPr>
            <p:ph type="title"/>
          </p:nvPr>
        </p:nvSpPr>
        <p:spPr/>
        <p:txBody>
          <a:bodyPr/>
          <a:lstStyle/>
          <a:p>
            <a:r>
              <a:rPr lang="de-DE" dirty="0"/>
              <a:t>Geschichte</a:t>
            </a:r>
            <a:endParaRPr lang="de-AT" dirty="0"/>
          </a:p>
        </p:txBody>
      </p:sp>
      <p:sp>
        <p:nvSpPr>
          <p:cNvPr id="3" name="Inhaltsplatzhalter 2">
            <a:extLst>
              <a:ext uri="{FF2B5EF4-FFF2-40B4-BE49-F238E27FC236}">
                <a16:creationId xmlns:a16="http://schemas.microsoft.com/office/drawing/2014/main" id="{E6A41CA4-7A9C-4489-99B7-A5EBC2C0FF4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25466087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648AEC-F3FB-416F-8B62-C81156B93FA5}"/>
              </a:ext>
            </a:extLst>
          </p:cNvPr>
          <p:cNvSpPr>
            <a:spLocks noGrp="1"/>
          </p:cNvSpPr>
          <p:nvPr>
            <p:ph type="title"/>
          </p:nvPr>
        </p:nvSpPr>
        <p:spPr/>
        <p:txBody>
          <a:bodyPr/>
          <a:lstStyle/>
          <a:p>
            <a:r>
              <a:rPr lang="de-DE" dirty="0"/>
              <a:t>Formen und Aufbau</a:t>
            </a:r>
            <a:endParaRPr lang="de-AT" dirty="0"/>
          </a:p>
        </p:txBody>
      </p:sp>
      <p:sp>
        <p:nvSpPr>
          <p:cNvPr id="3" name="Inhaltsplatzhalter 2">
            <a:extLst>
              <a:ext uri="{FF2B5EF4-FFF2-40B4-BE49-F238E27FC236}">
                <a16:creationId xmlns:a16="http://schemas.microsoft.com/office/drawing/2014/main" id="{F87ADBA2-2DBB-4B32-B432-091B8C1C5214}"/>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36351559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54AFA8-1B16-444B-BEF5-F58977F958C3}"/>
              </a:ext>
            </a:extLst>
          </p:cNvPr>
          <p:cNvSpPr>
            <a:spLocks noGrp="1"/>
          </p:cNvSpPr>
          <p:nvPr>
            <p:ph type="title"/>
          </p:nvPr>
        </p:nvSpPr>
        <p:spPr/>
        <p:txBody>
          <a:bodyPr/>
          <a:lstStyle/>
          <a:p>
            <a:r>
              <a:rPr lang="de-DE" dirty="0"/>
              <a:t>Schriften</a:t>
            </a:r>
            <a:endParaRPr lang="de-AT" dirty="0"/>
          </a:p>
        </p:txBody>
      </p:sp>
      <p:sp>
        <p:nvSpPr>
          <p:cNvPr id="3" name="Inhaltsplatzhalter 2">
            <a:extLst>
              <a:ext uri="{FF2B5EF4-FFF2-40B4-BE49-F238E27FC236}">
                <a16:creationId xmlns:a16="http://schemas.microsoft.com/office/drawing/2014/main" id="{38EFFE91-D0A6-4366-9F15-CDA02ED6B185}"/>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32454588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F9A039-CD79-4DCE-B8CF-2C2E9DC3E6C1}"/>
              </a:ext>
            </a:extLst>
          </p:cNvPr>
          <p:cNvSpPr>
            <a:spLocks noGrp="1"/>
          </p:cNvSpPr>
          <p:nvPr>
            <p:ph type="title"/>
          </p:nvPr>
        </p:nvSpPr>
        <p:spPr/>
        <p:txBody>
          <a:bodyPr/>
          <a:lstStyle/>
          <a:p>
            <a:r>
              <a:rPr lang="de-DE" dirty="0"/>
              <a:t>Farben</a:t>
            </a:r>
            <a:endParaRPr lang="de-AT" dirty="0"/>
          </a:p>
        </p:txBody>
      </p:sp>
      <p:sp>
        <p:nvSpPr>
          <p:cNvPr id="3" name="Inhaltsplatzhalter 2">
            <a:extLst>
              <a:ext uri="{FF2B5EF4-FFF2-40B4-BE49-F238E27FC236}">
                <a16:creationId xmlns:a16="http://schemas.microsoft.com/office/drawing/2014/main" id="{096C04D3-EA50-4E51-8BE9-15E2217724AC}"/>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36293716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3F261D-9E44-459A-98B7-12439DC264F1}"/>
              </a:ext>
            </a:extLst>
          </p:cNvPr>
          <p:cNvSpPr>
            <a:spLocks noGrp="1"/>
          </p:cNvSpPr>
          <p:nvPr>
            <p:ph type="title"/>
          </p:nvPr>
        </p:nvSpPr>
        <p:spPr/>
        <p:txBody>
          <a:bodyPr/>
          <a:lstStyle/>
          <a:p>
            <a:r>
              <a:rPr lang="de-DE" dirty="0"/>
              <a:t>Fotos</a:t>
            </a:r>
            <a:endParaRPr lang="de-AT" dirty="0"/>
          </a:p>
        </p:txBody>
      </p:sp>
      <p:sp>
        <p:nvSpPr>
          <p:cNvPr id="3" name="Inhaltsplatzhalter 2">
            <a:extLst>
              <a:ext uri="{FF2B5EF4-FFF2-40B4-BE49-F238E27FC236}">
                <a16:creationId xmlns:a16="http://schemas.microsoft.com/office/drawing/2014/main" id="{2EFD015E-9962-4066-B96B-ADA388A63CC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10845353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3D444C-E36A-4CD2-A3AD-BBE1AA5A0AAE}"/>
              </a:ext>
            </a:extLst>
          </p:cNvPr>
          <p:cNvSpPr>
            <a:spLocks noGrp="1"/>
          </p:cNvSpPr>
          <p:nvPr>
            <p:ph type="title"/>
          </p:nvPr>
        </p:nvSpPr>
        <p:spPr/>
        <p:txBody>
          <a:bodyPr/>
          <a:lstStyle/>
          <a:p>
            <a:r>
              <a:rPr lang="de-DE" dirty="0"/>
              <a:t>Weiterentwicklungen und Sonderformen</a:t>
            </a:r>
            <a:endParaRPr lang="de-AT" dirty="0"/>
          </a:p>
        </p:txBody>
      </p:sp>
      <p:sp>
        <p:nvSpPr>
          <p:cNvPr id="3" name="Inhaltsplatzhalter 2">
            <a:extLst>
              <a:ext uri="{FF2B5EF4-FFF2-40B4-BE49-F238E27FC236}">
                <a16:creationId xmlns:a16="http://schemas.microsoft.com/office/drawing/2014/main" id="{E227FBCD-369E-4B67-AAE8-7C15E6C57FA4}"/>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30861002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51">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3">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55">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68" name="Freeform: Shape 56">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9" name="Freeform: Shape 57">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0" name="Freeform: Shape 58">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Freeform: Shape 59">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Freeform: Shape 60">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73" name="Freeform: Shape 61">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Freeform: Shape 62">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el 1">
            <a:extLst>
              <a:ext uri="{FF2B5EF4-FFF2-40B4-BE49-F238E27FC236}">
                <a16:creationId xmlns:a16="http://schemas.microsoft.com/office/drawing/2014/main" id="{4C1FDFFF-3AB1-1B41-892D-674E117956DD}"/>
              </a:ext>
            </a:extLst>
          </p:cNvPr>
          <p:cNvSpPr>
            <a:spLocks noGrp="1"/>
          </p:cNvSpPr>
          <p:nvPr>
            <p:ph type="ctrTitle"/>
          </p:nvPr>
        </p:nvSpPr>
        <p:spPr>
          <a:xfrm>
            <a:off x="3215729" y="1764407"/>
            <a:ext cx="5760846" cy="2310312"/>
          </a:xfrm>
        </p:spPr>
        <p:txBody>
          <a:bodyPr vert="horz" lIns="91440" tIns="45720" rIns="91440" bIns="45720" rtlCol="0">
            <a:normAutofit/>
          </a:bodyPr>
          <a:lstStyle/>
          <a:p>
            <a:r>
              <a:rPr lang="en-US" sz="5200" kern="1200" dirty="0">
                <a:solidFill>
                  <a:schemeClr val="tx2"/>
                </a:solidFill>
                <a:latin typeface="+mj-lt"/>
                <a:ea typeface="+mj-ea"/>
                <a:cs typeface="+mj-cs"/>
              </a:rPr>
              <a:t>Ende Teil 3</a:t>
            </a:r>
          </a:p>
        </p:txBody>
      </p:sp>
      <p:sp>
        <p:nvSpPr>
          <p:cNvPr id="3" name="Untertitel 2">
            <a:extLst>
              <a:ext uri="{FF2B5EF4-FFF2-40B4-BE49-F238E27FC236}">
                <a16:creationId xmlns:a16="http://schemas.microsoft.com/office/drawing/2014/main" id="{40A68AF3-A253-8E45-BC8E-AA32BB2B6DC9}"/>
              </a:ext>
            </a:extLst>
          </p:cNvPr>
          <p:cNvSpPr>
            <a:spLocks noGrp="1"/>
          </p:cNvSpPr>
          <p:nvPr>
            <p:ph type="subTitle" idx="1"/>
          </p:nvPr>
        </p:nvSpPr>
        <p:spPr>
          <a:xfrm>
            <a:off x="3215729" y="4165152"/>
            <a:ext cx="5760846" cy="682079"/>
          </a:xfrm>
        </p:spPr>
        <p:txBody>
          <a:bodyPr vert="horz" lIns="91440" tIns="45720" rIns="91440" bIns="45720" rtlCol="0">
            <a:normAutofit/>
          </a:bodyPr>
          <a:lstStyle/>
          <a:p>
            <a:r>
              <a:rPr lang="en-US" sz="1000">
                <a:solidFill>
                  <a:schemeClr val="tx2"/>
                </a:solidFill>
              </a:rPr>
              <a:t>ISBN 978-3-8362-6736-9</a:t>
            </a:r>
            <a:br>
              <a:rPr lang="en-US" sz="1000">
                <a:solidFill>
                  <a:schemeClr val="tx2"/>
                </a:solidFill>
              </a:rPr>
            </a:br>
            <a:r>
              <a:rPr lang="en-US" sz="1000">
                <a:solidFill>
                  <a:schemeClr val="tx2"/>
                </a:solidFill>
              </a:rPr>
              <a:t>Rheinwerk Design</a:t>
            </a:r>
            <a:br>
              <a:rPr lang="en-US" sz="1000">
                <a:solidFill>
                  <a:schemeClr val="tx2"/>
                </a:solidFill>
              </a:rPr>
            </a:br>
            <a:r>
              <a:rPr lang="en-US" sz="1000">
                <a:solidFill>
                  <a:schemeClr val="tx2"/>
                </a:solidFill>
              </a:rPr>
              <a:t>1. Auflage 2020</a:t>
            </a:r>
            <a:br>
              <a:rPr lang="en-US" sz="1000">
                <a:solidFill>
                  <a:schemeClr val="tx2"/>
                </a:solidFill>
              </a:rPr>
            </a:br>
            <a:r>
              <a:rPr lang="en-US" sz="1000">
                <a:solidFill>
                  <a:schemeClr val="tx2"/>
                </a:solidFill>
              </a:rPr>
              <a:t>Rheinwerk Verlag, Bonn 2020</a:t>
            </a:r>
          </a:p>
        </p:txBody>
      </p:sp>
      <p:pic>
        <p:nvPicPr>
          <p:cNvPr id="47" name="Grafik 46">
            <a:extLst>
              <a:ext uri="{FF2B5EF4-FFF2-40B4-BE49-F238E27FC236}">
                <a16:creationId xmlns:a16="http://schemas.microsoft.com/office/drawing/2014/main" id="{97E6A2B6-B587-4414-8618-96E65E9FC7D4}"/>
              </a:ext>
            </a:extLst>
          </p:cNvPr>
          <p:cNvPicPr>
            <a:picLocks noChangeAspect="1"/>
          </p:cNvPicPr>
          <p:nvPr/>
        </p:nvPicPr>
        <p:blipFill>
          <a:blip r:embed="rId3"/>
          <a:stretch>
            <a:fillRect/>
          </a:stretch>
        </p:blipFill>
        <p:spPr>
          <a:xfrm>
            <a:off x="170108" y="6400800"/>
            <a:ext cx="469972" cy="379010"/>
          </a:xfrm>
          <a:prstGeom prst="rect">
            <a:avLst/>
          </a:prstGeom>
        </p:spPr>
      </p:pic>
    </p:spTree>
    <p:extLst>
      <p:ext uri="{BB962C8B-B14F-4D97-AF65-F5344CB8AC3E}">
        <p14:creationId xmlns:p14="http://schemas.microsoft.com/office/powerpoint/2010/main" val="172268174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1585</Words>
  <Application>Microsoft Office PowerPoint</Application>
  <PresentationFormat>Breitbild</PresentationFormat>
  <Paragraphs>258</Paragraphs>
  <Slides>99</Slides>
  <Notes>2</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99</vt:i4>
      </vt:variant>
    </vt:vector>
  </HeadingPairs>
  <TitlesOfParts>
    <vt:vector size="103" baseType="lpstr">
      <vt:lpstr>Arial</vt:lpstr>
      <vt:lpstr>Calibri</vt:lpstr>
      <vt:lpstr>Calibri Light</vt:lpstr>
      <vt:lpstr>Office</vt:lpstr>
      <vt:lpstr>Stile und Looks 3</vt:lpstr>
      <vt:lpstr>Flat Design</vt:lpstr>
      <vt:lpstr>Was macht Flat Design aus</vt:lpstr>
      <vt:lpstr>Anwendungsbeispiel  Vor- &amp; Nachteile</vt:lpstr>
      <vt:lpstr>Guidelines</vt:lpstr>
      <vt:lpstr>Formen und Aufbau</vt:lpstr>
      <vt:lpstr>Schriften Für die Schrift haben sich Schwarz und Weiß durchgesetzt im Flat Design. Sie haben den stärksten Kontrast zum Hintergrund, von dieser Wahl sollte man daher auch nur in konkreten Fällen abweichen. Die Typografie kann abwechslungsreich und kreativ sein, ohne das viele unterschiedliche Schriftarten verwendet werden. (Schriftschnitte benutzen)</vt:lpstr>
      <vt:lpstr>Farben Verwendung von vielen Farben, neben den reduzierten Formen, ein Hauptmerkmal des Flat Designs.</vt:lpstr>
      <vt:lpstr>Weiterentwicklungen &amp; Sonderformen</vt:lpstr>
      <vt:lpstr>Vintage Design</vt:lpstr>
      <vt:lpstr>PowerPoint-Präsentation</vt:lpstr>
      <vt:lpstr>Anwendungsbeispiele / Vor- &amp; Nachteile</vt:lpstr>
      <vt:lpstr>Schriften</vt:lpstr>
      <vt:lpstr>Schritt für Schritt zum passenden Schriftmix</vt:lpstr>
      <vt:lpstr>Farben</vt:lpstr>
      <vt:lpstr>Fotos</vt:lpstr>
      <vt:lpstr>Weiterentwicklungen und Sonderformen</vt:lpstr>
      <vt:lpstr>Glamouröses Design</vt:lpstr>
      <vt:lpstr>Was macht Flat Design aus</vt:lpstr>
      <vt:lpstr>Anwendungsbeispiele / Vor- &amp; Nachteile</vt:lpstr>
      <vt:lpstr>Geschichte</vt:lpstr>
      <vt:lpstr>Formen und Aufbau</vt:lpstr>
      <vt:lpstr>Schriften</vt:lpstr>
      <vt:lpstr>Farben</vt:lpstr>
      <vt:lpstr>Fotos</vt:lpstr>
      <vt:lpstr>Weiterentwicklungen und Sonderformen</vt:lpstr>
      <vt:lpstr>Dekoratives Design</vt:lpstr>
      <vt:lpstr>Was macht Flat Design aus</vt:lpstr>
      <vt:lpstr>Anwendungsbeispiele / Vor- &amp; Nachteile</vt:lpstr>
      <vt:lpstr>Geschichte</vt:lpstr>
      <vt:lpstr>Formen und Aufbau</vt:lpstr>
      <vt:lpstr>Schriften</vt:lpstr>
      <vt:lpstr>Farben</vt:lpstr>
      <vt:lpstr>Fotos</vt:lpstr>
      <vt:lpstr>Weiterentwicklungen und Sonderformen</vt:lpstr>
      <vt:lpstr>Bohemien Design</vt:lpstr>
      <vt:lpstr>Was macht Flat Design aus</vt:lpstr>
      <vt:lpstr>Anwendungsbeispiele / Vor- &amp; Nachteile</vt:lpstr>
      <vt:lpstr>Geschichte</vt:lpstr>
      <vt:lpstr>Formen und Aufbau</vt:lpstr>
      <vt:lpstr>Schriften</vt:lpstr>
      <vt:lpstr>Farben</vt:lpstr>
      <vt:lpstr>Fotos</vt:lpstr>
      <vt:lpstr>Weiterentwicklungen und Sonderformen</vt:lpstr>
      <vt:lpstr>Modernes Design</vt:lpstr>
      <vt:lpstr>Was macht Flat Design aus</vt:lpstr>
      <vt:lpstr>Anwendungsbeispiele / Vor- &amp; Nachteile</vt:lpstr>
      <vt:lpstr>Geschichte</vt:lpstr>
      <vt:lpstr>Formen und Aufbau</vt:lpstr>
      <vt:lpstr>Schriften</vt:lpstr>
      <vt:lpstr>Farben</vt:lpstr>
      <vt:lpstr>Fotos</vt:lpstr>
      <vt:lpstr>Weiterentwicklungen und Sonderformen</vt:lpstr>
      <vt:lpstr>Minimalistisches Design</vt:lpstr>
      <vt:lpstr>Was macht Flat Design aus</vt:lpstr>
      <vt:lpstr>Anwendungsbeispiele / Vor- &amp; Nachteile</vt:lpstr>
      <vt:lpstr>Geschichte</vt:lpstr>
      <vt:lpstr>Formen und Aufbau</vt:lpstr>
      <vt:lpstr>Schriften</vt:lpstr>
      <vt:lpstr>Farben</vt:lpstr>
      <vt:lpstr>Fotos</vt:lpstr>
      <vt:lpstr>Weiterentwicklungen und Sonderformen</vt:lpstr>
      <vt:lpstr>Auffälliges Design</vt:lpstr>
      <vt:lpstr>Was macht Flat Design aus</vt:lpstr>
      <vt:lpstr>Anwendungsbeispiele / Vor- &amp; Nachteile</vt:lpstr>
      <vt:lpstr>Geschichte</vt:lpstr>
      <vt:lpstr>Formen und Aufbau</vt:lpstr>
      <vt:lpstr>Schriften</vt:lpstr>
      <vt:lpstr>Farben</vt:lpstr>
      <vt:lpstr>Fotos</vt:lpstr>
      <vt:lpstr>Weiterentwicklungen und Sonderformen</vt:lpstr>
      <vt:lpstr>Typografisches Design</vt:lpstr>
      <vt:lpstr>Was macht Flat Design aus</vt:lpstr>
      <vt:lpstr>Anwendungsbeispiele / Vor- &amp; Nachteile</vt:lpstr>
      <vt:lpstr>Geschichte</vt:lpstr>
      <vt:lpstr>Formen und Aufbau</vt:lpstr>
      <vt:lpstr>Schriften</vt:lpstr>
      <vt:lpstr>Farben</vt:lpstr>
      <vt:lpstr>Fotos</vt:lpstr>
      <vt:lpstr>Weiterentwicklungen und Sonderformen</vt:lpstr>
      <vt:lpstr>Illustratives Design</vt:lpstr>
      <vt:lpstr>Was macht Flat Design aus</vt:lpstr>
      <vt:lpstr>Anwendungsbeispiele / Vor- &amp; Nachteile</vt:lpstr>
      <vt:lpstr>Geschichte</vt:lpstr>
      <vt:lpstr>Formen und Aufbau</vt:lpstr>
      <vt:lpstr>Schriften</vt:lpstr>
      <vt:lpstr>Farben</vt:lpstr>
      <vt:lpstr>Fotos</vt:lpstr>
      <vt:lpstr>Weiterentwicklungen und Sonderformen</vt:lpstr>
      <vt:lpstr>Handgemachtes Design</vt:lpstr>
      <vt:lpstr>Was macht Flat Design aus</vt:lpstr>
      <vt:lpstr>Anwendungsbeispiele / Vor- &amp; Nachteile</vt:lpstr>
      <vt:lpstr>Geschichte</vt:lpstr>
      <vt:lpstr>Formen und Aufbau</vt:lpstr>
      <vt:lpstr>Schriften</vt:lpstr>
      <vt:lpstr>Farben</vt:lpstr>
      <vt:lpstr>Fotos</vt:lpstr>
      <vt:lpstr>Weiterentwicklungen und Sonderformen</vt:lpstr>
      <vt:lpstr>Ende Teil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Rebecca Rottensteiner</dc:creator>
  <cp:lastModifiedBy>Rottensteiner Rebecca Jasmin, BA</cp:lastModifiedBy>
  <cp:revision>19</cp:revision>
  <dcterms:created xsi:type="dcterms:W3CDTF">2021-03-25T21:10:50Z</dcterms:created>
  <dcterms:modified xsi:type="dcterms:W3CDTF">2021-04-12T13:54:08Z</dcterms:modified>
</cp:coreProperties>
</file>